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90" r:id="rId2"/>
  </p:sld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0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2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2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3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0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4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1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89265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03794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544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37134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0013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6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4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4DFD-F960-ACBE-F392-13D1D564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734" y="914400"/>
            <a:ext cx="5703217" cy="76357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The Perfect Servant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FA31-5B41-7BCF-2BE5-08110049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44FC7-5058-CCAC-1C02-21C860D1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47298-0FB0-315E-9CCF-1DEF0952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40B8D-B38E-2F86-A49B-EB929916A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07" y="1877545"/>
            <a:ext cx="6945785" cy="46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2C729-2597-A987-4A2D-A6D35B1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047D4-BDC2-632D-58B2-7A172F5E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5538C-5426-BDFC-B32C-7A431145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B967-E01A-DEC9-3027-4BADF77F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5" y="1152907"/>
            <a:ext cx="8559539" cy="41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9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D23C9-4D02-E203-873A-40B94F7D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130437"/>
            <a:ext cx="779767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C81BF-5678-3533-2674-1D5558C3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CC971-3C6D-E468-7658-313264DF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318DDB-88AC-4039-B59C-B05DC4C9C16C}" type="datetime1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7/28/2023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66447-5A61-C4CD-693D-3DB305DE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30"/>
            <a:ext cx="1219200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7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645CB-72D3-C8D8-F8D7-859D30AC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EB174-84D8-8B27-5FA9-36762771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FE5DF-2C93-6371-A07B-5629A1EE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D7BCFA-1A88-BD76-1C2E-F62B2B25B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40691"/>
              </p:ext>
            </p:extLst>
          </p:nvPr>
        </p:nvGraphicFramePr>
        <p:xfrm>
          <a:off x="1616501" y="187604"/>
          <a:ext cx="10485384" cy="649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220">
                  <a:extLst>
                    <a:ext uri="{9D8B030D-6E8A-4147-A177-3AD203B41FA5}">
                      <a16:colId xmlns:a16="http://schemas.microsoft.com/office/drawing/2014/main" val="225522461"/>
                    </a:ext>
                  </a:extLst>
                </a:gridCol>
                <a:gridCol w="8822164">
                  <a:extLst>
                    <a:ext uri="{9D8B030D-6E8A-4147-A177-3AD203B41FA5}">
                      <a16:colId xmlns:a16="http://schemas.microsoft.com/office/drawing/2014/main" val="1626907137"/>
                    </a:ext>
                  </a:extLst>
                </a:gridCol>
              </a:tblGrid>
              <a:tr h="732061">
                <a:tc>
                  <a:txBody>
                    <a:bodyPr/>
                    <a:lstStyle/>
                    <a:p>
                      <a:r>
                        <a:rPr lang="en-US" dirty="0"/>
                        <a:t>Church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1810"/>
                  </a:ext>
                </a:extLst>
              </a:tr>
              <a:tr h="697399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Ephesus 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have this against you, that you </a:t>
                      </a:r>
                      <a:r>
                        <a:rPr lang="en-US" b="1" dirty="0"/>
                        <a:t>have left your first love</a:t>
                      </a:r>
                      <a:r>
                        <a:rPr lang="en-US" dirty="0"/>
                        <a:t>.  (2:4)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72666"/>
                  </a:ext>
                </a:extLst>
              </a:tr>
              <a:tr h="697399">
                <a:tc>
                  <a:txBody>
                    <a:bodyPr/>
                    <a:lstStyle/>
                    <a:p>
                      <a:r>
                        <a:rPr lang="en-US" b="1" dirty="0"/>
                        <a:t>Smyrna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not fear any of those things which you are about to</a:t>
                      </a:r>
                      <a:r>
                        <a:rPr lang="en-US" b="1" dirty="0"/>
                        <a:t> suffer</a:t>
                      </a:r>
                      <a:r>
                        <a:rPr lang="en-US" dirty="0"/>
                        <a:t>.  (2:10)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24186"/>
                  </a:ext>
                </a:extLst>
              </a:tr>
              <a:tr h="1405276">
                <a:tc>
                  <a:txBody>
                    <a:bodyPr/>
                    <a:lstStyle/>
                    <a:p>
                      <a:r>
                        <a:rPr lang="en-US" b="1" dirty="0"/>
                        <a:t>Pergamos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But I have a few things against you, because you have there those who hold the doctrine of Balaam, </a:t>
                      </a:r>
                      <a:r>
                        <a:rPr lang="en-US" b="1" dirty="0"/>
                        <a:t>who taught </a:t>
                      </a:r>
                      <a:r>
                        <a:rPr lang="en-US" dirty="0" err="1"/>
                        <a:t>Balak</a:t>
                      </a:r>
                      <a:r>
                        <a:rPr lang="en-US" dirty="0"/>
                        <a:t> to put a stumbling block before the children of Israel, to eat things sacrificed to idols, and to commit sexual immorality (2:14)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233528"/>
                  </a:ext>
                </a:extLst>
              </a:tr>
              <a:tr h="1101252">
                <a:tc>
                  <a:txBody>
                    <a:bodyPr/>
                    <a:lstStyle/>
                    <a:p>
                      <a:r>
                        <a:rPr lang="en-US" b="1" dirty="0"/>
                        <a:t>Thyatira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have a few things against you, because </a:t>
                      </a:r>
                      <a:r>
                        <a:rPr lang="en-US" b="1" dirty="0"/>
                        <a:t>you allow that woman </a:t>
                      </a:r>
                      <a:r>
                        <a:rPr lang="en-US" dirty="0"/>
                        <a:t>Jezebel, who calls herself a prophetess, to teach and seduce My servants to commit sexual immorality and eat things sacrificed to idols. (2:20)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49648"/>
                  </a:ext>
                </a:extLst>
              </a:tr>
              <a:tr h="697399">
                <a:tc>
                  <a:txBody>
                    <a:bodyPr/>
                    <a:lstStyle/>
                    <a:p>
                      <a:r>
                        <a:rPr lang="en-US" b="1" dirty="0"/>
                        <a:t>Sardis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 watchful</a:t>
                      </a:r>
                      <a:r>
                        <a:rPr lang="en-US" dirty="0"/>
                        <a:t>, and strengthen the things which remain (3:2)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1799"/>
                  </a:ext>
                </a:extLst>
              </a:tr>
              <a:tr h="471257">
                <a:tc>
                  <a:txBody>
                    <a:bodyPr/>
                    <a:lstStyle/>
                    <a:p>
                      <a:r>
                        <a:rPr lang="en-US" b="1" dirty="0"/>
                        <a:t>Philadelphia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kept My word, and </a:t>
                      </a:r>
                      <a:r>
                        <a:rPr lang="en-US" b="1" dirty="0"/>
                        <a:t>have not denied My name  </a:t>
                      </a:r>
                      <a:r>
                        <a:rPr lang="en-US" dirty="0"/>
                        <a:t>(3:8)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99109"/>
                  </a:ext>
                </a:extLst>
              </a:tr>
              <a:tr h="697399">
                <a:tc>
                  <a:txBody>
                    <a:bodyPr/>
                    <a:lstStyle/>
                    <a:p>
                      <a:r>
                        <a:rPr lang="en-US" b="1" dirty="0"/>
                        <a:t>Laodiceans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are </a:t>
                      </a:r>
                      <a:r>
                        <a:rPr lang="en-US" b="1" dirty="0"/>
                        <a:t>neither cold nor hot</a:t>
                      </a:r>
                      <a:r>
                        <a:rPr lang="en-US" dirty="0"/>
                        <a:t>. I could wish you were cold or hot  (3:15)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0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64FD9-A005-9F14-E662-400ECF73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C44D-951C-87D4-850A-9AE6C3A6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C4335-A8A6-68CE-0097-142F1D2A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837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193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BrushVTI</vt:lpstr>
      <vt:lpstr>Wisp</vt:lpstr>
      <vt:lpstr>The Perfect Servant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Perfect Servant  </dc:title>
  <dc:creator>Mamdouh William</dc:creator>
  <cp:lastModifiedBy>Mamdouh William</cp:lastModifiedBy>
  <cp:revision>1</cp:revision>
  <dcterms:created xsi:type="dcterms:W3CDTF">2023-07-29T02:53:09Z</dcterms:created>
  <dcterms:modified xsi:type="dcterms:W3CDTF">2023-07-29T04:00:22Z</dcterms:modified>
</cp:coreProperties>
</file>