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5" r:id="rId6"/>
    <p:sldId id="264" r:id="rId7"/>
    <p:sldId id="267" r:id="rId8"/>
    <p:sldId id="268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81" d="100"/>
          <a:sy n="81" d="100"/>
        </p:scale>
        <p:origin x="69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iconchunking_colorful2">
  <dgm:title val="iconchunking_colorful2"/>
  <dgm:desc val="iconchunking_colorful2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05/8/layout/cycle2" loCatId="cycle" qsTypeId="urn:microsoft.com/office/officeart/2005/8/quickstyle/simple4" qsCatId="simple" csTypeId="urn:microsoft.com/office/officeart/2005/8/colors/iconchunking_colorful2" csCatId="other" phldr="1"/>
      <dgm:spPr/>
    </dgm:pt>
    <dgm:pt modelId="{4AF52931-E4CA-4429-AACB-B8747CDB2409}">
      <dgm:prSet phldrT="[Text]" custT="1"/>
      <dgm:spPr/>
      <dgm:t>
        <a:bodyPr/>
        <a:lstStyle/>
        <a:p>
          <a:pPr>
            <a:defRPr cap="all"/>
          </a:pPr>
          <a:r>
            <a: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PRIEST</a:t>
          </a:r>
          <a:endParaRPr lang="en-US" sz="1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B2FC97-2FAE-4EFE-9DEE-E4216C657F35}" type="parTrans" cxnId="{F82329C8-C3B2-4E9B-9033-528488D72705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D86AF01C-9CBC-41F8-9354-48CD82BDFDC9}" type="sibTrans" cxnId="{F82329C8-C3B2-4E9B-9033-528488D72705}">
      <dgm:prSet custT="1"/>
      <dgm:spPr/>
      <dgm:t>
        <a:bodyPr/>
        <a:lstStyle/>
        <a:p>
          <a:endParaRPr lang="en-US" sz="1000" b="1" dirty="0">
            <a:solidFill>
              <a:schemeClr val="tx1"/>
            </a:solidFill>
          </a:endParaRPr>
        </a:p>
      </dgm:t>
    </dgm:pt>
    <dgm:pt modelId="{81BEB84D-9A77-49C6-9301-B3359FCAC75F}">
      <dgm:prSet phldrT="[Text]" custT="1"/>
      <dgm:spPr/>
      <dgm:t>
        <a:bodyPr/>
        <a:lstStyle/>
        <a:p>
          <a:pPr>
            <a:defRPr cap="all"/>
          </a:pP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DEACONS</a:t>
          </a:r>
          <a:endParaRPr lang="en-US" sz="1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D0D43-0332-4F79-8D35-BCD8C10758AE}" type="parTrans" cxnId="{420EF6C4-7321-43BE-A2FC-253606B1E06A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5D260F18-25D2-4074-87F1-7E78DDA61C58}" type="sibTrans" cxnId="{420EF6C4-7321-43BE-A2FC-253606B1E06A}">
      <dgm:prSet custT="1"/>
      <dgm:spPr/>
      <dgm:t>
        <a:bodyPr/>
        <a:lstStyle/>
        <a:p>
          <a:endParaRPr lang="en-US" sz="1000" b="1" dirty="0">
            <a:solidFill>
              <a:schemeClr val="tx1"/>
            </a:solidFill>
          </a:endParaRPr>
        </a:p>
      </dgm:t>
    </dgm:pt>
    <dgm:pt modelId="{BFF9359E-E9B1-4B73-BACC-2C7988765B16}">
      <dgm:prSet phldrT="[Text]" custT="1"/>
      <dgm:spPr/>
      <dgm:t>
        <a:bodyPr/>
        <a:lstStyle/>
        <a:p>
          <a:pPr>
            <a:defRPr cap="all"/>
          </a:pP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CONGREGATION</a:t>
          </a:r>
          <a:endParaRPr lang="en-US" sz="1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0A40FA-1B79-4089-8B9A-3BA22865FE4E}" type="parTrans" cxnId="{516EC545-1971-48B3-978C-4756FCDCCFD9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1CEF1965-C516-4C44-BAE3-2FA3F5116930}" type="sibTrans" cxnId="{516EC545-1971-48B3-978C-4756FCDCCFD9}">
      <dgm:prSet custT="1"/>
      <dgm:spPr/>
      <dgm:t>
        <a:bodyPr/>
        <a:lstStyle/>
        <a:p>
          <a:endParaRPr lang="en-US" sz="1000" b="1" dirty="0">
            <a:solidFill>
              <a:schemeClr val="tx1"/>
            </a:solidFill>
          </a:endParaRPr>
        </a:p>
      </dgm:t>
    </dgm:pt>
    <dgm:pt modelId="{CFF0578C-D7F7-460F-9A5B-2648300DC722}" type="pres">
      <dgm:prSet presAssocID="{C7720856-93F0-4CC7-B7FD-2466914A11D4}" presName="cycle" presStyleCnt="0">
        <dgm:presLayoutVars>
          <dgm:dir/>
          <dgm:resizeHandles val="exact"/>
        </dgm:presLayoutVars>
      </dgm:prSet>
      <dgm:spPr/>
    </dgm:pt>
    <dgm:pt modelId="{8B117542-81F1-4B92-82EC-908599DD2023}" type="pres">
      <dgm:prSet presAssocID="{4AF52931-E4CA-4429-AACB-B8747CDB2409}" presName="node" presStyleLbl="node1" presStyleIdx="0" presStyleCnt="3">
        <dgm:presLayoutVars>
          <dgm:bulletEnabled val="1"/>
        </dgm:presLayoutVars>
      </dgm:prSet>
      <dgm:spPr/>
    </dgm:pt>
    <dgm:pt modelId="{67719278-2171-45C5-8BB2-FABF7B5A3B82}" type="pres">
      <dgm:prSet presAssocID="{D86AF01C-9CBC-41F8-9354-48CD82BDFDC9}" presName="sibTrans" presStyleLbl="sibTrans2D1" presStyleIdx="0" presStyleCnt="3"/>
      <dgm:spPr/>
    </dgm:pt>
    <dgm:pt modelId="{53536233-896B-4CD6-A80D-AA07A5344EF9}" type="pres">
      <dgm:prSet presAssocID="{D86AF01C-9CBC-41F8-9354-48CD82BDFDC9}" presName="connectorText" presStyleLbl="sibTrans2D1" presStyleIdx="0" presStyleCnt="3"/>
      <dgm:spPr/>
    </dgm:pt>
    <dgm:pt modelId="{12634DEF-EB28-4610-9B13-DE68830D508A}" type="pres">
      <dgm:prSet presAssocID="{81BEB84D-9A77-49C6-9301-B3359FCAC75F}" presName="node" presStyleLbl="node1" presStyleIdx="1" presStyleCnt="3">
        <dgm:presLayoutVars>
          <dgm:bulletEnabled val="1"/>
        </dgm:presLayoutVars>
      </dgm:prSet>
      <dgm:spPr/>
    </dgm:pt>
    <dgm:pt modelId="{451E4303-6F5A-46C2-8C5B-2FE1AE9ACF6C}" type="pres">
      <dgm:prSet presAssocID="{5D260F18-25D2-4074-87F1-7E78DDA61C58}" presName="sibTrans" presStyleLbl="sibTrans2D1" presStyleIdx="1" presStyleCnt="3"/>
      <dgm:spPr/>
    </dgm:pt>
    <dgm:pt modelId="{6D33CD08-0864-4178-A749-D36E082CFD38}" type="pres">
      <dgm:prSet presAssocID="{5D260F18-25D2-4074-87F1-7E78DDA61C58}" presName="connectorText" presStyleLbl="sibTrans2D1" presStyleIdx="1" presStyleCnt="3"/>
      <dgm:spPr/>
    </dgm:pt>
    <dgm:pt modelId="{50F60CD2-A400-4158-B8EA-358853D7B1C9}" type="pres">
      <dgm:prSet presAssocID="{BFF9359E-E9B1-4B73-BACC-2C7988765B16}" presName="node" presStyleLbl="node1" presStyleIdx="2" presStyleCnt="3">
        <dgm:presLayoutVars>
          <dgm:bulletEnabled val="1"/>
        </dgm:presLayoutVars>
      </dgm:prSet>
      <dgm:spPr/>
    </dgm:pt>
    <dgm:pt modelId="{D0B7038B-092B-4802-840E-2BFF28F2E64A}" type="pres">
      <dgm:prSet presAssocID="{1CEF1965-C516-4C44-BAE3-2FA3F5116930}" presName="sibTrans" presStyleLbl="sibTrans2D1" presStyleIdx="2" presStyleCnt="3"/>
      <dgm:spPr/>
    </dgm:pt>
    <dgm:pt modelId="{CE36E7EA-50B1-499B-83FF-3F87779BA0A2}" type="pres">
      <dgm:prSet presAssocID="{1CEF1965-C516-4C44-BAE3-2FA3F5116930}" presName="connectorText" presStyleLbl="sibTrans2D1" presStyleIdx="2" presStyleCnt="3"/>
      <dgm:spPr/>
    </dgm:pt>
  </dgm:ptLst>
  <dgm:cxnLst>
    <dgm:cxn modelId="{59FE5E2D-3D0A-4FD8-A661-29FA201952E2}" type="presOf" srcId="{1CEF1965-C516-4C44-BAE3-2FA3F5116930}" destId="{CE36E7EA-50B1-499B-83FF-3F87779BA0A2}" srcOrd="1" destOrd="0" presId="urn:microsoft.com/office/officeart/2005/8/layout/cycle2"/>
    <dgm:cxn modelId="{97E62B2E-D3B3-425E-9F71-2E2A28F7C578}" type="presOf" srcId="{1CEF1965-C516-4C44-BAE3-2FA3F5116930}" destId="{D0B7038B-092B-4802-840E-2BFF28F2E64A}" srcOrd="0" destOrd="0" presId="urn:microsoft.com/office/officeart/2005/8/layout/cycle2"/>
    <dgm:cxn modelId="{98B15738-3AA7-4B28-B7D0-8E2127C8FFC8}" type="presOf" srcId="{81BEB84D-9A77-49C6-9301-B3359FCAC75F}" destId="{12634DEF-EB28-4610-9B13-DE68830D508A}" srcOrd="0" destOrd="0" presId="urn:microsoft.com/office/officeart/2005/8/layout/cycle2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9CC10679-1975-4102-86DE-F62A25470314}" type="presOf" srcId="{D86AF01C-9CBC-41F8-9354-48CD82BDFDC9}" destId="{53536233-896B-4CD6-A80D-AA07A5344EF9}" srcOrd="1" destOrd="0" presId="urn:microsoft.com/office/officeart/2005/8/layout/cycle2"/>
    <dgm:cxn modelId="{969C5682-CFE0-40CC-ADBC-4FF72C52970F}" type="presOf" srcId="{C7720856-93F0-4CC7-B7FD-2466914A11D4}" destId="{CFF0578C-D7F7-460F-9A5B-2648300DC722}" srcOrd="0" destOrd="0" presId="urn:microsoft.com/office/officeart/2005/8/layout/cycle2"/>
    <dgm:cxn modelId="{01969E8D-9B11-4C0A-A42C-D71AD6E878B5}" type="presOf" srcId="{BFF9359E-E9B1-4B73-BACC-2C7988765B16}" destId="{50F60CD2-A400-4158-B8EA-358853D7B1C9}" srcOrd="0" destOrd="0" presId="urn:microsoft.com/office/officeart/2005/8/layout/cycle2"/>
    <dgm:cxn modelId="{C010CD8D-4AAA-4CDA-9675-82FA8C2EB193}" type="presOf" srcId="{5D260F18-25D2-4074-87F1-7E78DDA61C58}" destId="{6D33CD08-0864-4178-A749-D36E082CFD38}" srcOrd="1" destOrd="0" presId="urn:microsoft.com/office/officeart/2005/8/layout/cycle2"/>
    <dgm:cxn modelId="{6DBEC1A9-9B1A-4169-9A95-77FEA539A976}" type="presOf" srcId="{4AF52931-E4CA-4429-AACB-B8747CDB2409}" destId="{8B117542-81F1-4B92-82EC-908599DD2023}" srcOrd="0" destOrd="0" presId="urn:microsoft.com/office/officeart/2005/8/layout/cycle2"/>
    <dgm:cxn modelId="{39D037B2-3C00-4FB4-A0DB-0B92CB86D586}" type="presOf" srcId="{5D260F18-25D2-4074-87F1-7E78DDA61C58}" destId="{451E4303-6F5A-46C2-8C5B-2FE1AE9ACF6C}" srcOrd="0" destOrd="0" presId="urn:microsoft.com/office/officeart/2005/8/layout/cycle2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734DB0D8-F242-4BEC-99F3-B53A61020B0B}" type="presOf" srcId="{D86AF01C-9CBC-41F8-9354-48CD82BDFDC9}" destId="{67719278-2171-45C5-8BB2-FABF7B5A3B82}" srcOrd="0" destOrd="0" presId="urn:microsoft.com/office/officeart/2005/8/layout/cycle2"/>
    <dgm:cxn modelId="{2B10784C-A9EF-4111-ABA6-7E1302C19BA3}" type="presParOf" srcId="{CFF0578C-D7F7-460F-9A5B-2648300DC722}" destId="{8B117542-81F1-4B92-82EC-908599DD2023}" srcOrd="0" destOrd="0" presId="urn:microsoft.com/office/officeart/2005/8/layout/cycle2"/>
    <dgm:cxn modelId="{9647C269-DDEC-4537-BC0F-3B696FA246CB}" type="presParOf" srcId="{CFF0578C-D7F7-460F-9A5B-2648300DC722}" destId="{67719278-2171-45C5-8BB2-FABF7B5A3B82}" srcOrd="1" destOrd="0" presId="urn:microsoft.com/office/officeart/2005/8/layout/cycle2"/>
    <dgm:cxn modelId="{FFAC55A7-7EF7-4663-9B41-ADC04B028BD4}" type="presParOf" srcId="{67719278-2171-45C5-8BB2-FABF7B5A3B82}" destId="{53536233-896B-4CD6-A80D-AA07A5344EF9}" srcOrd="0" destOrd="0" presId="urn:microsoft.com/office/officeart/2005/8/layout/cycle2"/>
    <dgm:cxn modelId="{A7D28568-5E0B-4525-B623-ED02CE108EEF}" type="presParOf" srcId="{CFF0578C-D7F7-460F-9A5B-2648300DC722}" destId="{12634DEF-EB28-4610-9B13-DE68830D508A}" srcOrd="2" destOrd="0" presId="urn:microsoft.com/office/officeart/2005/8/layout/cycle2"/>
    <dgm:cxn modelId="{0E3DE713-F955-4EB5-BA91-4B09A271F4F7}" type="presParOf" srcId="{CFF0578C-D7F7-460F-9A5B-2648300DC722}" destId="{451E4303-6F5A-46C2-8C5B-2FE1AE9ACF6C}" srcOrd="3" destOrd="0" presId="urn:microsoft.com/office/officeart/2005/8/layout/cycle2"/>
    <dgm:cxn modelId="{9D4FABC4-FA86-4100-BE91-B9281AA39E60}" type="presParOf" srcId="{451E4303-6F5A-46C2-8C5B-2FE1AE9ACF6C}" destId="{6D33CD08-0864-4178-A749-D36E082CFD38}" srcOrd="0" destOrd="0" presId="urn:microsoft.com/office/officeart/2005/8/layout/cycle2"/>
    <dgm:cxn modelId="{7C54234F-956A-46DC-8F0D-AFF3BE0CF4E8}" type="presParOf" srcId="{CFF0578C-D7F7-460F-9A5B-2648300DC722}" destId="{50F60CD2-A400-4158-B8EA-358853D7B1C9}" srcOrd="4" destOrd="0" presId="urn:microsoft.com/office/officeart/2005/8/layout/cycle2"/>
    <dgm:cxn modelId="{35506335-B4FE-4E31-AE89-0A873C497C72}" type="presParOf" srcId="{CFF0578C-D7F7-460F-9A5B-2648300DC722}" destId="{D0B7038B-092B-4802-840E-2BFF28F2E64A}" srcOrd="5" destOrd="0" presId="urn:microsoft.com/office/officeart/2005/8/layout/cycle2"/>
    <dgm:cxn modelId="{81E3CF13-BE5A-4C41-88A3-8F000964D774}" type="presParOf" srcId="{D0B7038B-092B-4802-840E-2BFF28F2E64A}" destId="{CE36E7EA-50B1-499B-83FF-3F87779BA0A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17542-81F1-4B92-82EC-908599DD2023}">
      <dsp:nvSpPr>
        <dsp:cNvPr id="0" name=""/>
        <dsp:cNvSpPr/>
      </dsp:nvSpPr>
      <dsp:spPr>
        <a:xfrm>
          <a:off x="2139684" y="1391"/>
          <a:ext cx="2265924" cy="226592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PRIEST</a:t>
          </a:r>
          <a:endParaRPr lang="en-US" sz="1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71521" y="333228"/>
        <a:ext cx="1602250" cy="1602250"/>
      </dsp:txXfrm>
    </dsp:sp>
    <dsp:sp modelId="{67719278-2171-45C5-8BB2-FABF7B5A3B82}">
      <dsp:nvSpPr>
        <dsp:cNvPr id="0" name=""/>
        <dsp:cNvSpPr/>
      </dsp:nvSpPr>
      <dsp:spPr>
        <a:xfrm rot="3600000">
          <a:off x="3813629" y="2209154"/>
          <a:ext cx="600636" cy="7647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dirty="0">
            <a:solidFill>
              <a:schemeClr val="tx1"/>
            </a:solidFill>
          </a:endParaRPr>
        </a:p>
      </dsp:txBody>
      <dsp:txXfrm>
        <a:off x="3858677" y="2284079"/>
        <a:ext cx="420445" cy="458849"/>
      </dsp:txXfrm>
    </dsp:sp>
    <dsp:sp modelId="{12634DEF-EB28-4610-9B13-DE68830D508A}">
      <dsp:nvSpPr>
        <dsp:cNvPr id="0" name=""/>
        <dsp:cNvSpPr/>
      </dsp:nvSpPr>
      <dsp:spPr>
        <a:xfrm>
          <a:off x="3839285" y="2945185"/>
          <a:ext cx="2265924" cy="2265924"/>
        </a:xfrm>
        <a:prstGeom prst="ellips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DEACONS</a:t>
          </a:r>
          <a:endParaRPr lang="en-US" sz="1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71122" y="3277022"/>
        <a:ext cx="1602250" cy="1602250"/>
      </dsp:txXfrm>
    </dsp:sp>
    <dsp:sp modelId="{451E4303-6F5A-46C2-8C5B-2FE1AE9ACF6C}">
      <dsp:nvSpPr>
        <dsp:cNvPr id="0" name=""/>
        <dsp:cNvSpPr/>
      </dsp:nvSpPr>
      <dsp:spPr>
        <a:xfrm rot="10800000">
          <a:off x="2989327" y="3695773"/>
          <a:ext cx="600636" cy="7647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dirty="0">
            <a:solidFill>
              <a:schemeClr val="tx1"/>
            </a:solidFill>
          </a:endParaRPr>
        </a:p>
      </dsp:txBody>
      <dsp:txXfrm rot="10800000">
        <a:off x="3169518" y="3848723"/>
        <a:ext cx="420445" cy="458849"/>
      </dsp:txXfrm>
    </dsp:sp>
    <dsp:sp modelId="{50F60CD2-A400-4158-B8EA-358853D7B1C9}">
      <dsp:nvSpPr>
        <dsp:cNvPr id="0" name=""/>
        <dsp:cNvSpPr/>
      </dsp:nvSpPr>
      <dsp:spPr>
        <a:xfrm>
          <a:off x="440084" y="2945185"/>
          <a:ext cx="2265924" cy="2265924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CONGREGATION</a:t>
          </a:r>
          <a:endParaRPr lang="en-US" sz="1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1921" y="3277022"/>
        <a:ext cx="1602250" cy="1602250"/>
      </dsp:txXfrm>
    </dsp:sp>
    <dsp:sp modelId="{D0B7038B-092B-4802-840E-2BFF28F2E64A}">
      <dsp:nvSpPr>
        <dsp:cNvPr id="0" name=""/>
        <dsp:cNvSpPr/>
      </dsp:nvSpPr>
      <dsp:spPr>
        <a:xfrm rot="18000000">
          <a:off x="2114029" y="2238597"/>
          <a:ext cx="600636" cy="7647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dirty="0">
            <a:solidFill>
              <a:schemeClr val="tx1"/>
            </a:solidFill>
          </a:endParaRPr>
        </a:p>
      </dsp:txBody>
      <dsp:txXfrm>
        <a:off x="2159077" y="2469572"/>
        <a:ext cx="420445" cy="458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AEF700-9B0B-4359-8356-DCE7EE4E4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BF05B-06DB-4EC8-B476-CF95F9BD85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D6361-1E3C-4214-95E1-B8DE93421F8F}" type="datetimeFigureOut">
              <a:rPr lang="en-US" smtClean="0"/>
              <a:t>6/17/2023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1952E-79CD-4E03-AAEB-C22680419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A65F-8548-4E36-8331-FD471638B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0281-66A0-46B8-BDE2-AEF0C7453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3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9CFFA-1E2F-4435-8DD6-9B5CC3FF4505}" type="datetimeFigureOut">
              <a:rPr lang="en-US" smtClean="0"/>
              <a:t>6/17/2023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DED1C-4656-4CF8-AD34-DC4A65BB3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2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4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78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30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995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15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1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D904D-8219-9B16-A52F-21850C23B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F45A7-5AB7-63D3-8179-8D3C5904C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DE72A-E9C3-67B6-D0A0-11F0F07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D077A-AACD-1229-207D-1816DA5EF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6EB59-4934-9B22-D62D-2D01F1788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5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CAA5A-1EA3-B7CC-0D7A-2BE5D6600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F8E94-BE87-20B2-684F-A97C88633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BEDB5-836D-02A2-2643-18CE53FC7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C475-7B2C-8637-47AE-5A0B3BC2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F36E2-4DB9-9AF0-4DC4-AC0DA741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4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28CFC2-7355-48D1-9D1B-66B6FEAA54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145B65-843D-92B9-B2C6-DAAE5003E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4A54B-B95E-298B-193A-0E874697C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E56CA-CF55-FBA2-6805-D45185439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FDFED-1219-CC31-8EDA-0181F919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95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62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37C9-773D-69B9-6934-612DB29EE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0F13F-498D-82DF-20DC-3659FFD0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23DB2-6503-F9C3-051A-ADEC0D16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E28E3-6122-7315-49EC-68A174C1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76F35-1C7B-B7C6-CBBA-433F9743D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8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3ED52-BD94-8D8C-153E-6521B2F35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B7F23-3FAB-B55E-143F-6AD0E8B7F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4CBD-EE05-1889-E279-275A7B5F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6D180-C65F-99F2-D69D-05BA8FF0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1DD8-9E3D-D08D-4A28-4016AF1A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58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8A18-A764-3C17-8E24-E0CCDE5E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62E7E-49F1-8C01-FBEC-EDDDEC558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CFBDB-2309-933F-58D8-581E13091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C4ED8-49BB-1629-F87A-F9D77EA41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62724-427B-D8F7-03D9-3B1AE6C7A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0AE64-AFD4-0B59-1268-7B1994D1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7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8DC9E-D7C4-6FEA-388C-AF5132B44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AE1BC-8652-F698-F61B-C89AE79DD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043DA-298B-FF20-FF0E-5097EDB0A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2036D2-25A7-8506-1858-C38CF75E9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8B1319-1009-B658-1EAF-16E9029564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6B6596-8ED6-F702-AD62-AD69BBB33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AC940C-3064-4724-2A12-05C48BDFE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CA458E-9893-65CB-55F4-7246B764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0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373E3-4145-2732-A50D-8E5C3067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348DC-8108-7DBC-DFBF-6664C6E8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F6481-917A-4923-8474-DE96E3492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2DA58-DE15-B0BB-791A-4CF41EF5B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20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C3481-2F68-9E18-F647-5F218C963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8A9FD-337C-8AE6-C3D3-CA003ECC0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21FB0-C8D1-7157-1B1D-775488375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45F05-B186-0D10-7B38-1A8E0240C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ECCE8-7779-89F3-DDB5-4B732BA5F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8278E-4419-9C1E-6EED-C1D3CF636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15AE8-AC00-B8F2-D882-2778647C2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95E2D-12AC-CA15-692C-EBFD99AE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C8D81-7AA3-4268-3EBD-488D7BDC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4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30E1-145E-91FD-4F84-FC8A968AA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65B30-BD0C-1D15-5AA2-85229D4E0D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63C7C-3BFC-6E82-772C-72B1302FB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43C58-2D21-7160-DA85-F8EC41EB3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18C12-FE63-0878-2EEB-7C73A5B8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F5C3D-05B3-FC1E-49D2-D826F0A1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1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04D525-AA31-052A-3EA0-35DEC873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57A29-6548-9A82-50C0-D1EBA86DC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7B4DA-C442-FF23-3A9D-5076F2D9F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391C6-92FF-0AD4-969D-F5303B7EA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5FA25-CC14-9B43-5347-966D4F98B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0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888" y="1170643"/>
            <a:ext cx="8803948" cy="2576384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Spirituality of Liturgical Rites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3915B-82A1-4F1C-B5C6-3E18DDD9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5350" y="4528116"/>
            <a:ext cx="5280027" cy="1371599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1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pic>
        <p:nvPicPr>
          <p:cNvPr id="6" name="Picture 5" descr="A picture containing art, painting, prophet, church&#10;&#10;Description automatically generated">
            <a:extLst>
              <a:ext uri="{FF2B5EF4-FFF2-40B4-BE49-F238E27FC236}">
                <a16:creationId xmlns:a16="http://schemas.microsoft.com/office/drawing/2014/main" id="{2362F30A-8CC4-6930-6A4B-CC0994AF9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676" y="-2"/>
            <a:ext cx="26003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B2B72-EB44-4428-96AA-8636E4A4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16" y="386499"/>
            <a:ext cx="6672886" cy="16166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Liturgy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4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(Public Worship)</a:t>
            </a:r>
            <a:br>
              <a:rPr lang="en-US" sz="44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Greek: </a:t>
            </a:r>
            <a:r>
              <a:rPr lang="el-GR" sz="4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λειτουργία</a:t>
            </a:r>
            <a:r>
              <a:rPr lang="en-US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Content Placeholder 8" descr="SmartArt">
            <a:extLst>
              <a:ext uri="{FF2B5EF4-FFF2-40B4-BE49-F238E27FC236}">
                <a16:creationId xmlns:a16="http://schemas.microsoft.com/office/drawing/2014/main" id="{392A9BA3-CD8D-4E63-8279-5904B3797DA7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386216846"/>
              </p:ext>
            </p:extLst>
          </p:nvPr>
        </p:nvGraphicFramePr>
        <p:xfrm>
          <a:off x="5646706" y="822749"/>
          <a:ext cx="6545294" cy="5212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Image result for coptic church pictures">
            <a:extLst>
              <a:ext uri="{FF2B5EF4-FFF2-40B4-BE49-F238E27FC236}">
                <a16:creationId xmlns:a16="http://schemas.microsoft.com/office/drawing/2014/main" id="{449D4E34-CF41-B22C-4BDB-9C8071B7C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64" y="4257799"/>
            <a:ext cx="3540212" cy="236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B3801C9-0D30-AF3D-963E-EDAA7B6C2C96}"/>
              </a:ext>
            </a:extLst>
          </p:cNvPr>
          <p:cNvSpPr txBox="1">
            <a:spLocks/>
          </p:cNvSpPr>
          <p:nvPr/>
        </p:nvSpPr>
        <p:spPr>
          <a:xfrm>
            <a:off x="604116" y="2295426"/>
            <a:ext cx="6672886" cy="179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Eucharist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4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(Divine Liturgy)</a:t>
            </a:r>
          </a:p>
          <a:p>
            <a:endParaRPr lang="en-US" sz="1800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i="1" dirty="0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Greek: </a:t>
            </a:r>
            <a:r>
              <a:rPr lang="el-GR" sz="4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εὐχαριστία</a:t>
            </a:r>
            <a:endParaRPr lang="en-US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9036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96" y="-51542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Symphony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C33B802-5A49-C5BA-D0FA-DE62B52F8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1" y="2783874"/>
            <a:ext cx="3352128" cy="251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027D4A16-BDEF-C716-08C9-A6B00E111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43690" y="2090565"/>
            <a:ext cx="5330524" cy="405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2B33CDEA-2754-61FA-F493-1ACF98AB1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527" y="1454905"/>
            <a:ext cx="4495473" cy="532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BE6418-F25A-2207-1EF9-A82A08E84AAF}"/>
              </a:ext>
            </a:extLst>
          </p:cNvPr>
          <p:cNvSpPr txBox="1"/>
          <p:nvPr/>
        </p:nvSpPr>
        <p:spPr>
          <a:xfrm>
            <a:off x="4241105" y="42891"/>
            <a:ext cx="77016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Greek word </a:t>
            </a:r>
            <a:r>
              <a:rPr lang="en-US" sz="2800" b="1" i="1" dirty="0" err="1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συμφωνί</a:t>
            </a:r>
            <a:r>
              <a:rPr lang="en-US" sz="2800" b="1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α</a:t>
            </a:r>
            <a:r>
              <a:rPr lang="en-US" sz="280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(</a:t>
            </a:r>
            <a:r>
              <a:rPr lang="en-US" sz="280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symphōnía</a:t>
            </a:r>
            <a:r>
              <a:rPr lang="en-US" sz="280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), means "agreement or concord of sound“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(Harmony)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40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17" y="463037"/>
            <a:ext cx="10938116" cy="124514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Precautionary Measures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DA1DB-1839-109B-5291-62B467128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117" y="1974915"/>
            <a:ext cx="11692647" cy="4202048"/>
          </a:xfrm>
        </p:spPr>
        <p:txBody>
          <a:bodyPr/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 Not coming early to church</a:t>
            </a:r>
            <a:br>
              <a:rPr lang="en-US" dirty="0"/>
            </a:br>
            <a:br>
              <a:rPr lang="en-US" dirty="0"/>
            </a:br>
            <a:r>
              <a:rPr lang="en-US" sz="2400" b="1" i="1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“Those who seek Me early will find Me” </a:t>
            </a:r>
            <a:r>
              <a:rPr lang="en-US" sz="2400" b="0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(Proverbs 8:17).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>
              <a:buNone/>
            </a:pP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>
              <a:buNone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Not participating in the congregation responses</a:t>
            </a:r>
            <a:br>
              <a:rPr lang="en-US" dirty="0"/>
            </a:br>
            <a:br>
              <a:rPr lang="en-US" dirty="0"/>
            </a:br>
            <a:r>
              <a:rPr lang="en-US" sz="2400" b="1" i="1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“May Your servants, the ministers of this day, hegumens, priests, deacons, clergy, all Your people and my weak self be absolved...”.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Image result for coptic church pictures">
            <a:extLst>
              <a:ext uri="{FF2B5EF4-FFF2-40B4-BE49-F238E27FC236}">
                <a16:creationId xmlns:a16="http://schemas.microsoft.com/office/drawing/2014/main" id="{7128C23F-5994-AEAA-60E6-B46DE4D98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144" y="242850"/>
            <a:ext cx="3051142" cy="30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268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17" y="463037"/>
            <a:ext cx="10938116" cy="124514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Precautionary Measures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DA1DB-1839-109B-5291-62B467128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117" y="2022049"/>
            <a:ext cx="11692647" cy="4154914"/>
          </a:xfrm>
        </p:spPr>
        <p:txBody>
          <a:bodyPr/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 Losing focus during the liturgy</a:t>
            </a:r>
            <a:br>
              <a:rPr lang="en-US" dirty="0"/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 will pray with the spirit and I will also pray with understanding, I will sing with the spirit and I will also sing with understanding” </a:t>
            </a:r>
            <a:r>
              <a:rPr lang="en-US" sz="2400" i="1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(1 Corinthians 14:15).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>
              <a:buNone/>
            </a:pP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>
              <a:buNone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 Being preoccupied with irrelevant matters</a:t>
            </a:r>
            <a:br>
              <a:rPr lang="en-US" dirty="0"/>
            </a:br>
            <a:br>
              <a:rPr lang="en-US" dirty="0"/>
            </a:br>
            <a:r>
              <a:rPr lang="en-US" sz="2400" b="0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2400" b="1" i="1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Those who lead, with diligence… fervent in spirit, serving the Lord, continuing steadfastly in prayer” </a:t>
            </a:r>
            <a:r>
              <a:rPr lang="en-US" sz="2400" b="0" i="1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(Romans 12:8-12).</a:t>
            </a:r>
          </a:p>
          <a:p>
            <a:pPr marL="0" indent="0" algn="l">
              <a:buNone/>
            </a:pPr>
            <a:endParaRPr lang="en-US" b="1" dirty="0"/>
          </a:p>
        </p:txBody>
      </p:sp>
      <p:pic>
        <p:nvPicPr>
          <p:cNvPr id="3" name="Picture 4" descr="Image result for coptic church pictures">
            <a:extLst>
              <a:ext uri="{FF2B5EF4-FFF2-40B4-BE49-F238E27FC236}">
                <a16:creationId xmlns:a16="http://schemas.microsoft.com/office/drawing/2014/main" id="{2184B6DF-09B3-D5E8-ACB5-DEC35B90E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858" y="114057"/>
            <a:ext cx="2594292" cy="260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215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DA1DB-1839-109B-5291-62B467128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20" y="1825625"/>
            <a:ext cx="11345158" cy="435133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we enter the church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b="0" i="1" dirty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	</a:t>
            </a:r>
            <a:r>
              <a:rPr lang="en-US" sz="3100" b="0" i="1" dirty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“But as for me, I will come into Your house in the multitude of Your mercy; 	In fear of You I will worship toward Your holy temple.” (Psalm 5:7).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Deacons recite psalms:	</a:t>
            </a:r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en-US" sz="3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(I will exalt You, O Lord) </a:t>
            </a:r>
            <a:b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</a:t>
            </a:r>
            <a:r>
              <a:rPr lang="en-US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r>
              <a:rPr lang="en-US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(The Lord has reigned)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 in awe and reverence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the chants and follow the lead deacon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7DFEDB-70F3-AF6A-1E34-E1555B4F1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House of God</a:t>
            </a:r>
          </a:p>
        </p:txBody>
      </p:sp>
      <p:pic>
        <p:nvPicPr>
          <p:cNvPr id="6" name="Picture 4" descr="Image result for coptic church pictures">
            <a:extLst>
              <a:ext uri="{FF2B5EF4-FFF2-40B4-BE49-F238E27FC236}">
                <a16:creationId xmlns:a16="http://schemas.microsoft.com/office/drawing/2014/main" id="{0AA863B0-1C7C-8415-4507-BE38FEAC2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627" y="95413"/>
            <a:ext cx="2466331" cy="247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943E08D-0878-AAEF-01AF-FAD17B606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555" y="4630035"/>
            <a:ext cx="2843403" cy="213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772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BA7D41-7EBD-45D7-AFB8-22EF4BFA6B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9C9275B-1E7E-409A-9467-302622C468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E52988-C458-4121-9BF8-864CDB291D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294</Words>
  <Application>Microsoft Office PowerPoint</Application>
  <PresentationFormat>Widescreen</PresentationFormat>
  <Paragraphs>33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Spirituality of Liturgical Rites</vt:lpstr>
      <vt:lpstr>Liturgy    (Public Worship)   Greek: λειτουργία </vt:lpstr>
      <vt:lpstr>Symphony</vt:lpstr>
      <vt:lpstr> Precautionary Measures</vt:lpstr>
      <vt:lpstr> Precautionary Measures</vt:lpstr>
      <vt:lpstr>In the House of God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Spirituality of Liturgical Rites</dc:title>
  <dc:creator>Azer, Shereen</dc:creator>
  <cp:lastModifiedBy>Shereen Azer</cp:lastModifiedBy>
  <cp:revision>5</cp:revision>
  <dcterms:created xsi:type="dcterms:W3CDTF">2023-06-17T02:20:26Z</dcterms:created>
  <dcterms:modified xsi:type="dcterms:W3CDTF">2023-06-17T12:58:19Z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