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9" r:id="rId4"/>
    <p:sldId id="260" r:id="rId5"/>
    <p:sldId id="261" r:id="rId6"/>
    <p:sldId id="262" r:id="rId7"/>
    <p:sldId id="265" r:id="rId8"/>
    <p:sldId id="263" r:id="rId9"/>
    <p:sldId id="264" r:id="rId10"/>
    <p:sldId id="277" r:id="rId11"/>
    <p:sldId id="276" r:id="rId12"/>
    <p:sldId id="270" r:id="rId13"/>
    <p:sldId id="272" r:id="rId14"/>
    <p:sldId id="274" r:id="rId15"/>
    <p:sldId id="268"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77B78C-873B-417D-8235-263BFC56F282}" v="1" dt="2023-07-09T20:45:14.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1"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m El-Shamaa, Esq." userId="8447f4f2352f596f" providerId="LiveId" clId="{0F77B78C-873B-417D-8235-263BFC56F282}"/>
    <pc:docChg chg="undo redo custSel addSld delSld modSld sldOrd">
      <pc:chgData name="Mariam El-Shamaa, Esq." userId="8447f4f2352f596f" providerId="LiveId" clId="{0F77B78C-873B-417D-8235-263BFC56F282}" dt="2023-07-09T20:55:50.958" v="1811"/>
      <pc:docMkLst>
        <pc:docMk/>
      </pc:docMkLst>
      <pc:sldChg chg="modSp mod">
        <pc:chgData name="Mariam El-Shamaa, Esq." userId="8447f4f2352f596f" providerId="LiveId" clId="{0F77B78C-873B-417D-8235-263BFC56F282}" dt="2023-07-09T20:36:13.222" v="149" actId="242"/>
        <pc:sldMkLst>
          <pc:docMk/>
          <pc:sldMk cId="741990068" sldId="261"/>
        </pc:sldMkLst>
        <pc:spChg chg="mod">
          <ac:chgData name="Mariam El-Shamaa, Esq." userId="8447f4f2352f596f" providerId="LiveId" clId="{0F77B78C-873B-417D-8235-263BFC56F282}" dt="2023-07-09T20:23:35.724" v="32" actId="20577"/>
          <ac:spMkLst>
            <pc:docMk/>
            <pc:sldMk cId="741990068" sldId="261"/>
            <ac:spMk id="2" creationId="{6C539278-B13E-FC9C-7E94-E794ADA9A004}"/>
          </ac:spMkLst>
        </pc:spChg>
        <pc:spChg chg="mod">
          <ac:chgData name="Mariam El-Shamaa, Esq." userId="8447f4f2352f596f" providerId="LiveId" clId="{0F77B78C-873B-417D-8235-263BFC56F282}" dt="2023-07-09T20:36:13.222" v="149" actId="242"/>
          <ac:spMkLst>
            <pc:docMk/>
            <pc:sldMk cId="741990068" sldId="261"/>
            <ac:spMk id="3" creationId="{144DB223-4A49-017E-3C00-107660DE805A}"/>
          </ac:spMkLst>
        </pc:spChg>
      </pc:sldChg>
      <pc:sldChg chg="modSp mod">
        <pc:chgData name="Mariam El-Shamaa, Esq." userId="8447f4f2352f596f" providerId="LiveId" clId="{0F77B78C-873B-417D-8235-263BFC56F282}" dt="2023-07-09T20:39:44.457" v="749" actId="20577"/>
        <pc:sldMkLst>
          <pc:docMk/>
          <pc:sldMk cId="3972346081" sldId="262"/>
        </pc:sldMkLst>
        <pc:spChg chg="mod">
          <ac:chgData name="Mariam El-Shamaa, Esq." userId="8447f4f2352f596f" providerId="LiveId" clId="{0F77B78C-873B-417D-8235-263BFC56F282}" dt="2023-07-09T20:37:16.864" v="194" actId="20577"/>
          <ac:spMkLst>
            <pc:docMk/>
            <pc:sldMk cId="3972346081" sldId="262"/>
            <ac:spMk id="2" creationId="{6C539278-B13E-FC9C-7E94-E794ADA9A004}"/>
          </ac:spMkLst>
        </pc:spChg>
        <pc:spChg chg="mod">
          <ac:chgData name="Mariam El-Shamaa, Esq." userId="8447f4f2352f596f" providerId="LiveId" clId="{0F77B78C-873B-417D-8235-263BFC56F282}" dt="2023-07-09T20:39:44.457" v="749" actId="20577"/>
          <ac:spMkLst>
            <pc:docMk/>
            <pc:sldMk cId="3972346081" sldId="262"/>
            <ac:spMk id="3" creationId="{144DB223-4A49-017E-3C00-107660DE805A}"/>
          </ac:spMkLst>
        </pc:spChg>
      </pc:sldChg>
      <pc:sldChg chg="modSp mod">
        <pc:chgData name="Mariam El-Shamaa, Esq." userId="8447f4f2352f596f" providerId="LiveId" clId="{0F77B78C-873B-417D-8235-263BFC56F282}" dt="2023-07-09T20:47:58.455" v="1480" actId="27636"/>
        <pc:sldMkLst>
          <pc:docMk/>
          <pc:sldMk cId="1622826132" sldId="263"/>
        </pc:sldMkLst>
        <pc:spChg chg="mod">
          <ac:chgData name="Mariam El-Shamaa, Esq." userId="8447f4f2352f596f" providerId="LiveId" clId="{0F77B78C-873B-417D-8235-263BFC56F282}" dt="2023-07-09T20:40:13.575" v="770" actId="20577"/>
          <ac:spMkLst>
            <pc:docMk/>
            <pc:sldMk cId="1622826132" sldId="263"/>
            <ac:spMk id="2" creationId="{6C539278-B13E-FC9C-7E94-E794ADA9A004}"/>
          </ac:spMkLst>
        </pc:spChg>
        <pc:spChg chg="mod">
          <ac:chgData name="Mariam El-Shamaa, Esq." userId="8447f4f2352f596f" providerId="LiveId" clId="{0F77B78C-873B-417D-8235-263BFC56F282}" dt="2023-07-09T20:47:58.455" v="1480" actId="27636"/>
          <ac:spMkLst>
            <pc:docMk/>
            <pc:sldMk cId="1622826132" sldId="263"/>
            <ac:spMk id="3" creationId="{144DB223-4A49-017E-3C00-107660DE805A}"/>
          </ac:spMkLst>
        </pc:spChg>
      </pc:sldChg>
      <pc:sldChg chg="modSp mod">
        <pc:chgData name="Mariam El-Shamaa, Esq." userId="8447f4f2352f596f" providerId="LiveId" clId="{0F77B78C-873B-417D-8235-263BFC56F282}" dt="2023-07-09T20:55:50.958" v="1811"/>
        <pc:sldMkLst>
          <pc:docMk/>
          <pc:sldMk cId="369320437" sldId="264"/>
        </pc:sldMkLst>
        <pc:spChg chg="mod">
          <ac:chgData name="Mariam El-Shamaa, Esq." userId="8447f4f2352f596f" providerId="LiveId" clId="{0F77B78C-873B-417D-8235-263BFC56F282}" dt="2023-07-09T20:45:44.976" v="1302" actId="20577"/>
          <ac:spMkLst>
            <pc:docMk/>
            <pc:sldMk cId="369320437" sldId="264"/>
            <ac:spMk id="2" creationId="{6C539278-B13E-FC9C-7E94-E794ADA9A004}"/>
          </ac:spMkLst>
        </pc:spChg>
        <pc:spChg chg="mod">
          <ac:chgData name="Mariam El-Shamaa, Esq." userId="8447f4f2352f596f" providerId="LiveId" clId="{0F77B78C-873B-417D-8235-263BFC56F282}" dt="2023-07-09T20:55:50.958" v="1811"/>
          <ac:spMkLst>
            <pc:docMk/>
            <pc:sldMk cId="369320437" sldId="264"/>
            <ac:spMk id="3" creationId="{144DB223-4A49-017E-3C00-107660DE805A}"/>
          </ac:spMkLst>
        </pc:spChg>
      </pc:sldChg>
      <pc:sldChg chg="modSp mod ord">
        <pc:chgData name="Mariam El-Shamaa, Esq." userId="8447f4f2352f596f" providerId="LiveId" clId="{0F77B78C-873B-417D-8235-263BFC56F282}" dt="2023-07-09T20:48:59.173" v="1530" actId="20577"/>
        <pc:sldMkLst>
          <pc:docMk/>
          <pc:sldMk cId="1062876288" sldId="265"/>
        </pc:sldMkLst>
        <pc:spChg chg="mod">
          <ac:chgData name="Mariam El-Shamaa, Esq." userId="8447f4f2352f596f" providerId="LiveId" clId="{0F77B78C-873B-417D-8235-263BFC56F282}" dt="2023-07-09T20:48:59.173" v="1530" actId="20577"/>
          <ac:spMkLst>
            <pc:docMk/>
            <pc:sldMk cId="1062876288" sldId="265"/>
            <ac:spMk id="2" creationId="{6C539278-B13E-FC9C-7E94-E794ADA9A004}"/>
          </ac:spMkLst>
        </pc:spChg>
        <pc:spChg chg="mod">
          <ac:chgData name="Mariam El-Shamaa, Esq." userId="8447f4f2352f596f" providerId="LiveId" clId="{0F77B78C-873B-417D-8235-263BFC56F282}" dt="2023-07-09T20:48:24.350" v="1496" actId="20577"/>
          <ac:spMkLst>
            <pc:docMk/>
            <pc:sldMk cId="1062876288" sldId="265"/>
            <ac:spMk id="3" creationId="{144DB223-4A49-017E-3C00-107660DE805A}"/>
          </ac:spMkLst>
        </pc:spChg>
      </pc:sldChg>
      <pc:sldChg chg="new del">
        <pc:chgData name="Mariam El-Shamaa, Esq." userId="8447f4f2352f596f" providerId="LiveId" clId="{0F77B78C-873B-417D-8235-263BFC56F282}" dt="2023-07-09T20:45:08.995" v="1285" actId="47"/>
        <pc:sldMkLst>
          <pc:docMk/>
          <pc:sldMk cId="3002925180" sldId="266"/>
        </pc:sldMkLst>
      </pc:sldChg>
      <pc:sldChg chg="add">
        <pc:chgData name="Mariam El-Shamaa, Esq." userId="8447f4f2352f596f" providerId="LiveId" clId="{0F77B78C-873B-417D-8235-263BFC56F282}" dt="2023-07-09T20:45:20.237" v="1286" actId="2890"/>
        <pc:sldMkLst>
          <pc:docMk/>
          <pc:sldMk cId="3261539904" sldId="267"/>
        </pc:sldMkLst>
      </pc:sldChg>
      <pc:sldChg chg="add">
        <pc:chgData name="Mariam El-Shamaa, Esq." userId="8447f4f2352f596f" providerId="LiveId" clId="{0F77B78C-873B-417D-8235-263BFC56F282}" dt="2023-07-09T20:45:24.186" v="1287" actId="2890"/>
        <pc:sldMkLst>
          <pc:docMk/>
          <pc:sldMk cId="434589473"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8A11B2-A465-ACB4-9E2C-B1C7C7C74B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3BEFE83-1C8A-2E36-A02E-68B4C37C1C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8EFD67A-FF6F-94A9-9441-BE4E62DDEF00}"/>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5" name="Footer Placeholder 4">
            <a:extLst>
              <a:ext uri="{FF2B5EF4-FFF2-40B4-BE49-F238E27FC236}">
                <a16:creationId xmlns:a16="http://schemas.microsoft.com/office/drawing/2014/main" xmlns="" id="{54D94470-CE69-8A77-28C2-1D2FC0529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EFA4D5A-5CD6-39E6-53EE-CAE9B3B9337C}"/>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29353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91CD70-0A03-939D-1FA7-88350CA237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FD0477C-36FB-7B72-FFC2-03538867E6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C6B9E7E-B7EB-9444-89C7-B4D08DBD7762}"/>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5" name="Footer Placeholder 4">
            <a:extLst>
              <a:ext uri="{FF2B5EF4-FFF2-40B4-BE49-F238E27FC236}">
                <a16:creationId xmlns:a16="http://schemas.microsoft.com/office/drawing/2014/main" xmlns="" id="{137A3475-3542-680C-DABA-9A655DD2FD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96D12BD-9272-D9BA-B7C8-C4052C5CB198}"/>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09658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595F617-A707-B079-22A4-FEFC8CE308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91C18387-43BD-C6A2-A703-A0D7CAF438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B115EE-7C44-4BF5-CFE2-63292FCFDCAD}"/>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5" name="Footer Placeholder 4">
            <a:extLst>
              <a:ext uri="{FF2B5EF4-FFF2-40B4-BE49-F238E27FC236}">
                <a16:creationId xmlns:a16="http://schemas.microsoft.com/office/drawing/2014/main" xmlns="" id="{FE8F2151-E5CE-DDE9-4926-89C3A89301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A6B8B7F-858B-08DA-FE6A-FAC81B32C2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12880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363774-BE89-A5A5-E228-0FC96C6A76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6DFDE59-F194-4399-13B9-FD92F6DF46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2950DF-3F25-84D3-85D7-DE4D76B440BC}"/>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5" name="Footer Placeholder 4">
            <a:extLst>
              <a:ext uri="{FF2B5EF4-FFF2-40B4-BE49-F238E27FC236}">
                <a16:creationId xmlns:a16="http://schemas.microsoft.com/office/drawing/2014/main" xmlns="" id="{55CA53BC-7988-4AC4-8C23-6AD0610D8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1087B6F-6619-D4B2-01F3-F6D317959572}"/>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95577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69B1C5-A4FE-4061-6DB9-72984AA934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4392D92-0CC9-9E39-E66E-547BC00545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5BB8F96-610A-CFEF-7E48-8729DE199EDF}"/>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5" name="Footer Placeholder 4">
            <a:extLst>
              <a:ext uri="{FF2B5EF4-FFF2-40B4-BE49-F238E27FC236}">
                <a16:creationId xmlns:a16="http://schemas.microsoft.com/office/drawing/2014/main" xmlns="" id="{A49F36AE-A79B-8CC1-01E7-652C0C23E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48AD59E-C845-AE9D-F8E1-4CCC937D3AD6}"/>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39471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8356D8-0619-6479-3BBD-9E43F4F178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4101DFB-546D-DE65-9DAB-4F5723E436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544666B-C464-7628-9FB8-241D6F98EF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73CEAFB-C114-340A-51AF-3E5E9CB791CF}"/>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6" name="Footer Placeholder 5">
            <a:extLst>
              <a:ext uri="{FF2B5EF4-FFF2-40B4-BE49-F238E27FC236}">
                <a16:creationId xmlns:a16="http://schemas.microsoft.com/office/drawing/2014/main" xmlns="" id="{C479CB45-65BE-E940-E87E-3A5AB89580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8127A5-9654-991D-0830-90A8B4B3A481}"/>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47862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CBBC00-AFE6-C3E9-3027-0908A2FEA7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4BC2E1D-A4BC-572F-583E-9983E944FD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B5F89D7-50E9-A334-D0FB-CFD61A67E0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EB9BCB-50FA-152E-D8A8-2435052FF6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6D3A4D3-EA3E-6A68-609D-7F0EFAE3F8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8E48106-0258-B09B-1FA2-33AB6B67B424}"/>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8" name="Footer Placeholder 7">
            <a:extLst>
              <a:ext uri="{FF2B5EF4-FFF2-40B4-BE49-F238E27FC236}">
                <a16:creationId xmlns:a16="http://schemas.microsoft.com/office/drawing/2014/main" xmlns="" id="{3D81D432-B86A-844A-696E-4A910C1A31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EFBC369-CB5A-438C-9AC6-D1C034EC1046}"/>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28116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6EB78-F23A-0BAF-64AA-632F354004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3193F85-0842-1538-5D13-9F0F3AE56D2E}"/>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4" name="Footer Placeholder 3">
            <a:extLst>
              <a:ext uri="{FF2B5EF4-FFF2-40B4-BE49-F238E27FC236}">
                <a16:creationId xmlns:a16="http://schemas.microsoft.com/office/drawing/2014/main" xmlns="" id="{5AB1BDA8-34BD-6B4B-58D5-7BB966E188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E9BB191-D463-6348-D901-F6A668A2D95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71390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5CE66E3-BD5D-5B69-1E88-1B01A254081D}"/>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3" name="Footer Placeholder 2">
            <a:extLst>
              <a:ext uri="{FF2B5EF4-FFF2-40B4-BE49-F238E27FC236}">
                <a16:creationId xmlns:a16="http://schemas.microsoft.com/office/drawing/2014/main" xmlns="" id="{2F83606D-7A9A-EBC8-B78E-C45BB8355F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2E9A21B-36E5-DC25-3634-B3DFDC02FE7F}"/>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3417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0C7F7B-B923-F655-0AF3-F426DB8D9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592BED8-8FF9-BF2E-7FF7-B94B4D907A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5E9060E-F2B4-5E9E-FF76-05E6D2AE02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D927B14-8E88-0431-FA9F-6B146A6B9D53}"/>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6" name="Footer Placeholder 5">
            <a:extLst>
              <a:ext uri="{FF2B5EF4-FFF2-40B4-BE49-F238E27FC236}">
                <a16:creationId xmlns:a16="http://schemas.microsoft.com/office/drawing/2014/main" xmlns="" id="{D4168689-024E-5AD6-EA72-64339A4980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2C40D1-EA59-7F1E-39B0-C89959A3A08F}"/>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61897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A85C5E-F154-3B53-0DD7-F5149CFF3E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B4D0F6D-6714-5498-2FDB-4C11C2BFF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8A290BB-F831-8800-1E75-C8BD70AF3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A7A1BBF-296C-D323-830D-D619B320166F}"/>
              </a:ext>
            </a:extLst>
          </p:cNvPr>
          <p:cNvSpPr>
            <a:spLocks noGrp="1"/>
          </p:cNvSpPr>
          <p:nvPr>
            <p:ph type="dt" sz="half" idx="10"/>
          </p:nvPr>
        </p:nvSpPr>
        <p:spPr/>
        <p:txBody>
          <a:bodyPr/>
          <a:lstStyle/>
          <a:p>
            <a:fld id="{81B8F32D-D8B6-4B9E-9CBF-DCAC30B7B93D}" type="datetimeFigureOut">
              <a:rPr lang="en-US" smtClean="0"/>
              <a:t>7/19/2023</a:t>
            </a:fld>
            <a:endParaRPr lang="en-US"/>
          </a:p>
        </p:txBody>
      </p:sp>
      <p:sp>
        <p:nvSpPr>
          <p:cNvPr id="6" name="Footer Placeholder 5">
            <a:extLst>
              <a:ext uri="{FF2B5EF4-FFF2-40B4-BE49-F238E27FC236}">
                <a16:creationId xmlns:a16="http://schemas.microsoft.com/office/drawing/2014/main" xmlns="" id="{3C5F9534-8879-074C-118B-3C359D182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5705358-DB60-4747-6784-94FC0BCB3CA6}"/>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13850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F31E74B-762C-775D-444D-5E8DEDBB4E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0EE65F4-768C-9707-51EE-796EDA80A8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68D87EE-4746-4429-F828-88EBEFD431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8F32D-D8B6-4B9E-9CBF-DCAC30B7B93D}" type="datetimeFigureOut">
              <a:rPr lang="en-US" smtClean="0"/>
              <a:pPr/>
              <a:t>7/19/2023</a:t>
            </a:fld>
            <a:endParaRPr lang="en-US" dirty="0"/>
          </a:p>
        </p:txBody>
      </p:sp>
      <p:sp>
        <p:nvSpPr>
          <p:cNvPr id="5" name="Footer Placeholder 4">
            <a:extLst>
              <a:ext uri="{FF2B5EF4-FFF2-40B4-BE49-F238E27FC236}">
                <a16:creationId xmlns:a16="http://schemas.microsoft.com/office/drawing/2014/main" xmlns="" id="{3B854747-D58A-2CD4-5120-A617338B55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92049500-3467-08E0-8485-5AB9226BCA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53ECD-7F6D-420D-93CA-D8D15EB427AC}" type="slidenum">
              <a:rPr lang="en-US" smtClean="0"/>
              <a:pPr/>
              <a:t>‹#›</a:t>
            </a:fld>
            <a:endParaRPr lang="en-US" dirty="0"/>
          </a:p>
        </p:txBody>
      </p:sp>
    </p:spTree>
    <p:extLst>
      <p:ext uri="{BB962C8B-B14F-4D97-AF65-F5344CB8AC3E}">
        <p14:creationId xmlns:p14="http://schemas.microsoft.com/office/powerpoint/2010/main" val="1029355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89D57E-9AB3-61B4-C501-9EB9DC39D2D0}"/>
              </a:ext>
            </a:extLst>
          </p:cNvPr>
          <p:cNvSpPr>
            <a:spLocks noGrp="1"/>
          </p:cNvSpPr>
          <p:nvPr>
            <p:ph type="ctrTitle"/>
          </p:nvPr>
        </p:nvSpPr>
        <p:spPr>
          <a:xfrm>
            <a:off x="6014678" y="702870"/>
            <a:ext cx="5614993" cy="3093468"/>
          </a:xfrm>
        </p:spPr>
        <p:txBody>
          <a:bodyPr anchor="b">
            <a:normAutofit/>
          </a:bodyPr>
          <a:lstStyle/>
          <a:p>
            <a:r>
              <a:rPr lang="en-US" dirty="0"/>
              <a:t>Christianity </a:t>
            </a:r>
            <a:br>
              <a:rPr lang="en-US" dirty="0"/>
            </a:br>
            <a:r>
              <a:rPr lang="en-US" dirty="0"/>
              <a:t>and the </a:t>
            </a:r>
            <a:r>
              <a:rPr lang="en-US" dirty="0" smtClean="0"/>
              <a:t>Body…</a:t>
            </a:r>
            <a:br>
              <a:rPr lang="en-US" dirty="0" smtClean="0"/>
            </a:br>
            <a:r>
              <a:rPr lang="en-US" dirty="0" smtClean="0"/>
              <a:t>Part II</a:t>
            </a:r>
            <a:endParaRPr lang="en-US" dirty="0"/>
          </a:p>
        </p:txBody>
      </p:sp>
      <p:pic>
        <p:nvPicPr>
          <p:cNvPr id="4" name="Picture 3">
            <a:extLst>
              <a:ext uri="{FF2B5EF4-FFF2-40B4-BE49-F238E27FC236}">
                <a16:creationId xmlns:a16="http://schemas.microsoft.com/office/drawing/2014/main" xmlns="" id="{74CD898D-C263-26C0-1F9D-787123E766E9}"/>
              </a:ext>
            </a:extLst>
          </p:cNvPr>
          <p:cNvPicPr>
            <a:picLocks noChangeAspect="1"/>
          </p:cNvPicPr>
          <p:nvPr/>
        </p:nvPicPr>
        <p:blipFill rotWithShape="1">
          <a:blip r:embed="rId2">
            <a:alphaModFix/>
          </a:blip>
          <a:srcRect t="6076" r="3" b="3370"/>
          <a:stretch/>
        </p:blipFill>
        <p:spPr>
          <a:xfrm>
            <a:off x="482600" y="489855"/>
            <a:ext cx="5052666" cy="2939754"/>
          </a:xfrm>
          <a:prstGeom prst="rect">
            <a:avLst/>
          </a:prstGeom>
        </p:spPr>
      </p:pic>
      <p:pic>
        <p:nvPicPr>
          <p:cNvPr id="5" name="Picture 4">
            <a:extLst>
              <a:ext uri="{FF2B5EF4-FFF2-40B4-BE49-F238E27FC236}">
                <a16:creationId xmlns:a16="http://schemas.microsoft.com/office/drawing/2014/main" xmlns="" id="{F3E1CF57-0F16-03C7-FB04-3DF68785F310}"/>
              </a:ext>
            </a:extLst>
          </p:cNvPr>
          <p:cNvPicPr>
            <a:picLocks noChangeAspect="1"/>
          </p:cNvPicPr>
          <p:nvPr/>
        </p:nvPicPr>
        <p:blipFill rotWithShape="1">
          <a:blip r:embed="rId3">
            <a:alphaModFix/>
          </a:blip>
          <a:srcRect t="5147" r="3" b="4300"/>
          <a:stretch/>
        </p:blipFill>
        <p:spPr>
          <a:xfrm>
            <a:off x="482600" y="3428384"/>
            <a:ext cx="5052666" cy="2939754"/>
          </a:xfrm>
          <a:prstGeom prst="rect">
            <a:avLst/>
          </a:prstGeom>
        </p:spPr>
      </p:pic>
    </p:spTree>
    <p:extLst>
      <p:ext uri="{BB962C8B-B14F-4D97-AF65-F5344CB8AC3E}">
        <p14:creationId xmlns:p14="http://schemas.microsoft.com/office/powerpoint/2010/main" val="11976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What if I choose sin (cont.)?</a:t>
            </a:r>
            <a:r>
              <a:rPr lang="en-US" sz="5400" dirty="0"/>
              <a:t>	</a:t>
            </a:r>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pPr marL="0" indent="0">
              <a:buNone/>
            </a:pPr>
            <a:r>
              <a:rPr lang="en-US" dirty="0" smtClean="0"/>
              <a:t>2 Pet 2:4-9  “For if God did not spare the angels who sinned, but cast them down to hell and delivered them into chains of darkness … and did not spare the ancient world, but saved Noah … and turning the city of Sodom and Gomorrah into ashes … then the Lord knows how to deliver the godly out of temptations and to reserve the unjust under punishment for the day of judgment”</a:t>
            </a:r>
            <a:endParaRPr lang="en-US" dirty="0"/>
          </a:p>
        </p:txBody>
      </p:sp>
    </p:spTree>
    <p:extLst>
      <p:ext uri="{BB962C8B-B14F-4D97-AF65-F5344CB8AC3E}">
        <p14:creationId xmlns:p14="http://schemas.microsoft.com/office/powerpoint/2010/main" val="506278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How about our </a:t>
            </a:r>
            <a:r>
              <a:rPr lang="en-US" sz="5400" dirty="0" err="1" smtClean="0"/>
              <a:t>subconcious</a:t>
            </a:r>
            <a:r>
              <a:rPr lang="en-US" sz="5400" dirty="0" smtClean="0"/>
              <a:t>?</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6676" y="2143568"/>
            <a:ext cx="10515600" cy="3441686"/>
          </a:xfrm>
        </p:spPr>
        <p:txBody>
          <a:bodyPr>
            <a:normAutofit/>
          </a:bodyPr>
          <a:lstStyle/>
          <a:p>
            <a:r>
              <a:rPr lang="en-US" dirty="0" smtClean="0"/>
              <a:t>Nocturnal emissions, aka “wet dreams”</a:t>
            </a:r>
          </a:p>
          <a:p>
            <a:r>
              <a:rPr lang="en-US" dirty="0" smtClean="0"/>
              <a:t>Dreams with sinful content</a:t>
            </a:r>
          </a:p>
          <a:p>
            <a:r>
              <a:rPr lang="en-US" dirty="0" smtClean="0"/>
              <a:t>These are subconscious and not sins (God is not out to “get” us!)</a:t>
            </a:r>
          </a:p>
          <a:p>
            <a:r>
              <a:rPr lang="en-US" b="1" dirty="0" smtClean="0"/>
              <a:t>But</a:t>
            </a:r>
            <a:r>
              <a:rPr lang="en-US" dirty="0" smtClean="0"/>
              <a:t> we should guard our conscious thoughts while awake, as these have an effect on our sleep.</a:t>
            </a:r>
          </a:p>
          <a:p>
            <a:r>
              <a:rPr lang="en-US" dirty="0" smtClean="0"/>
              <a:t>At bedtime, we should pray, say psalms, read the </a:t>
            </a:r>
            <a:r>
              <a:rPr lang="en-US" dirty="0"/>
              <a:t/>
            </a:r>
            <a:br>
              <a:rPr lang="en-US" dirty="0"/>
            </a:br>
            <a:r>
              <a:rPr lang="en-US" dirty="0" smtClean="0"/>
              <a:t>Bible, invite the angels to surround our bed, call on the name of Jesus</a:t>
            </a:r>
          </a:p>
          <a:p>
            <a:endParaRPr lang="en-US" dirty="0" smtClean="0"/>
          </a:p>
          <a:p>
            <a:endParaRPr lang="en-US" dirty="0" smtClean="0"/>
          </a:p>
          <a:p>
            <a:endParaRPr lang="en-US" dirty="0"/>
          </a:p>
        </p:txBody>
      </p:sp>
    </p:spTree>
    <p:extLst>
      <p:ext uri="{BB962C8B-B14F-4D97-AF65-F5344CB8AC3E}">
        <p14:creationId xmlns:p14="http://schemas.microsoft.com/office/powerpoint/2010/main" val="3069600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Ok, but I messed up</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2506033"/>
            <a:ext cx="10515600" cy="2206011"/>
          </a:xfrm>
        </p:spPr>
        <p:txBody>
          <a:bodyPr>
            <a:normAutofit/>
          </a:bodyPr>
          <a:lstStyle/>
          <a:p>
            <a:r>
              <a:rPr lang="en-US" dirty="0" smtClean="0"/>
              <a:t>We have all sinned and fallen short of the Glory of God</a:t>
            </a:r>
          </a:p>
          <a:p>
            <a:r>
              <a:rPr lang="en-US" dirty="0" smtClean="0"/>
              <a:t>Man is not infallible – many examples in the Bible (Elijah, David, Samson, Solomon)</a:t>
            </a:r>
            <a:endParaRPr lang="en-US" dirty="0"/>
          </a:p>
        </p:txBody>
      </p:sp>
    </p:spTree>
    <p:extLst>
      <p:ext uri="{BB962C8B-B14F-4D97-AF65-F5344CB8AC3E}">
        <p14:creationId xmlns:p14="http://schemas.microsoft.com/office/powerpoint/2010/main" val="3436423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How do I fix it?</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6676" y="2143568"/>
            <a:ext cx="10515600" cy="3441686"/>
          </a:xfrm>
        </p:spPr>
        <p:txBody>
          <a:bodyPr>
            <a:normAutofit/>
          </a:bodyPr>
          <a:lstStyle/>
          <a:p>
            <a:r>
              <a:rPr lang="en-US" dirty="0" smtClean="0"/>
              <a:t>Actively avoid sin</a:t>
            </a:r>
          </a:p>
          <a:p>
            <a:r>
              <a:rPr lang="en-US" dirty="0" smtClean="0"/>
              <a:t>Do not consider that you are stronger than the evil of the devil</a:t>
            </a:r>
          </a:p>
          <a:p>
            <a:r>
              <a:rPr lang="en-US" dirty="0" smtClean="0"/>
              <a:t>Ask God for strength and make your weakness a cause for prayer</a:t>
            </a:r>
          </a:p>
          <a:p>
            <a:r>
              <a:rPr lang="en-US" dirty="0" smtClean="0"/>
              <a:t>Every time we fall, we repent and get back up again</a:t>
            </a:r>
            <a:endParaRPr lang="en-US" dirty="0" smtClean="0"/>
          </a:p>
          <a:p>
            <a:r>
              <a:rPr lang="en-US" dirty="0" smtClean="0"/>
              <a:t>Never surrender; Never give up hope; Fight with all your strength</a:t>
            </a:r>
          </a:p>
          <a:p>
            <a:r>
              <a:rPr lang="en-US" dirty="0" smtClean="0"/>
              <a:t>Seek guidance from the Bible, our spiritual elders, father of confession, writings of the saints, etc.</a:t>
            </a:r>
            <a:endParaRPr lang="en-US" dirty="0"/>
          </a:p>
        </p:txBody>
      </p:sp>
    </p:spTree>
    <p:extLst>
      <p:ext uri="{BB962C8B-B14F-4D97-AF65-F5344CB8AC3E}">
        <p14:creationId xmlns:p14="http://schemas.microsoft.com/office/powerpoint/2010/main" val="1677316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How do I fix it? (cont.)</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6676" y="2143568"/>
            <a:ext cx="10515600" cy="3441686"/>
          </a:xfrm>
        </p:spPr>
        <p:txBody>
          <a:bodyPr>
            <a:normAutofit/>
          </a:bodyPr>
          <a:lstStyle/>
          <a:p>
            <a:r>
              <a:rPr lang="en-US" dirty="0" smtClean="0"/>
              <a:t>Concentrate of fighting repetitive sins</a:t>
            </a:r>
          </a:p>
          <a:p>
            <a:r>
              <a:rPr lang="en-US" dirty="0" smtClean="0"/>
              <a:t>Renew your mind to reach a new understanding</a:t>
            </a:r>
          </a:p>
          <a:p>
            <a:r>
              <a:rPr lang="en-US" dirty="0" smtClean="0"/>
              <a:t>Replace your weakness with the love of God</a:t>
            </a:r>
          </a:p>
          <a:p>
            <a:r>
              <a:rPr lang="en-US" dirty="0" smtClean="0"/>
              <a:t>Replace your unhealthy desire with a healthy desire and love for God</a:t>
            </a:r>
          </a:p>
          <a:p>
            <a:r>
              <a:rPr lang="en-US" dirty="0" smtClean="0"/>
              <a:t>“Do not be conformed to this world, but be transformed by the renewing of your mind, that you may prove what is that good and acceptable and perfect will of God.”  Romans 12:2</a:t>
            </a:r>
            <a:endParaRPr lang="en-US" dirty="0"/>
          </a:p>
        </p:txBody>
      </p:sp>
    </p:spTree>
    <p:extLst>
      <p:ext uri="{BB962C8B-B14F-4D97-AF65-F5344CB8AC3E}">
        <p14:creationId xmlns:p14="http://schemas.microsoft.com/office/powerpoint/2010/main" val="447549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Conclusions</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dirty="0"/>
              <a:t>Humans are </a:t>
            </a:r>
            <a:r>
              <a:rPr lang="en-US" b="1" u="sng" dirty="0" smtClean="0"/>
              <a:t>unique</a:t>
            </a:r>
            <a:r>
              <a:rPr lang="en-US" dirty="0" smtClean="0"/>
              <a:t>; we are  </a:t>
            </a:r>
            <a:r>
              <a:rPr lang="en-US" b="1" u="sng" dirty="0" smtClean="0"/>
              <a:t>temples</a:t>
            </a:r>
            <a:r>
              <a:rPr lang="en-US" dirty="0" smtClean="0"/>
              <a:t> </a:t>
            </a:r>
            <a:r>
              <a:rPr lang="en-US" dirty="0"/>
              <a:t>of the Holy Spirit.</a:t>
            </a:r>
          </a:p>
          <a:p>
            <a:r>
              <a:rPr lang="en-US" dirty="0"/>
              <a:t>Our bodies are also part of the </a:t>
            </a:r>
            <a:r>
              <a:rPr lang="en-US" b="1" u="sng" dirty="0"/>
              <a:t>Body of Christ</a:t>
            </a:r>
            <a:r>
              <a:rPr lang="en-US" dirty="0"/>
              <a:t>, through communion with the Church</a:t>
            </a:r>
            <a:r>
              <a:rPr lang="en-US" dirty="0" smtClean="0"/>
              <a:t>.</a:t>
            </a:r>
          </a:p>
          <a:p>
            <a:r>
              <a:rPr lang="en-US" dirty="0" smtClean="0"/>
              <a:t>We </a:t>
            </a:r>
            <a:r>
              <a:rPr lang="en-US" dirty="0"/>
              <a:t>actively avoid sin; we repent and get back up when we sin</a:t>
            </a:r>
            <a:r>
              <a:rPr lang="en-US" dirty="0" smtClean="0"/>
              <a:t>.</a:t>
            </a:r>
          </a:p>
          <a:p>
            <a:r>
              <a:rPr lang="en-US" b="1" u="sng" dirty="0"/>
              <a:t>We are meant to control our bodies: our physical desires don’t control us</a:t>
            </a:r>
            <a:endParaRPr lang="en-US" dirty="0"/>
          </a:p>
          <a:p>
            <a:r>
              <a:rPr lang="en-US" dirty="0" smtClean="0"/>
              <a:t>God </a:t>
            </a:r>
            <a:r>
              <a:rPr lang="en-US" dirty="0"/>
              <a:t>created </a:t>
            </a:r>
            <a:r>
              <a:rPr lang="en-US" dirty="0" smtClean="0"/>
              <a:t>us and </a:t>
            </a:r>
            <a:r>
              <a:rPr lang="en-US" dirty="0"/>
              <a:t>loves </a:t>
            </a:r>
            <a:r>
              <a:rPr lang="en-US" dirty="0" smtClean="0"/>
              <a:t>both our spiritual and physical </a:t>
            </a:r>
            <a:r>
              <a:rPr lang="en-US" dirty="0"/>
              <a:t>bodies. </a:t>
            </a:r>
            <a:endParaRPr lang="en-US" dirty="0" smtClean="0"/>
          </a:p>
        </p:txBody>
      </p:sp>
    </p:spTree>
    <p:extLst>
      <p:ext uri="{BB962C8B-B14F-4D97-AF65-F5344CB8AC3E}">
        <p14:creationId xmlns:p14="http://schemas.microsoft.com/office/powerpoint/2010/main" val="434589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dirty="0" smtClean="0"/>
              <a:t>Questions or comments?</a:t>
            </a:r>
            <a:endParaRPr lang="en-US" dirty="0"/>
          </a:p>
        </p:txBody>
      </p:sp>
    </p:spTree>
    <p:extLst>
      <p:ext uri="{BB962C8B-B14F-4D97-AF65-F5344CB8AC3E}">
        <p14:creationId xmlns:p14="http://schemas.microsoft.com/office/powerpoint/2010/main" val="326153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fontScale="90000"/>
          </a:bodyPr>
          <a:lstStyle/>
          <a:p>
            <a:pPr algn="ctr"/>
            <a:r>
              <a:rPr lang="en-US" sz="5400" dirty="0" smtClean="0"/>
              <a:t>Recap:  What </a:t>
            </a:r>
            <a:r>
              <a:rPr lang="en-US" sz="5400" dirty="0"/>
              <a:t>do our bodies have to do with Christianity?</a:t>
            </a:r>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sz="2200" dirty="0"/>
              <a:t>Humans are </a:t>
            </a:r>
            <a:r>
              <a:rPr lang="en-US" sz="2200" b="1" u="sng" dirty="0"/>
              <a:t>unique</a:t>
            </a:r>
            <a:r>
              <a:rPr lang="en-US" sz="2200" dirty="0"/>
              <a:t>: unlike angels, who are only spirit, and animals, who are only body, humans are both.</a:t>
            </a:r>
          </a:p>
          <a:p>
            <a:r>
              <a:rPr lang="en-US" sz="2200" dirty="0"/>
              <a:t>Through the sacrament of chrismation, our bodies are anointed, or consecrated, to be holy, to be </a:t>
            </a:r>
            <a:r>
              <a:rPr lang="en-US" sz="2200" b="1" u="sng" dirty="0"/>
              <a:t>temples</a:t>
            </a:r>
            <a:r>
              <a:rPr lang="en-US" sz="2200" dirty="0"/>
              <a:t> of the Holy Spirit.</a:t>
            </a:r>
          </a:p>
          <a:p>
            <a:r>
              <a:rPr lang="en-US" sz="2200" dirty="0"/>
              <a:t>Our bodies are also part of the </a:t>
            </a:r>
            <a:r>
              <a:rPr lang="en-US" sz="2200" b="1" u="sng" dirty="0"/>
              <a:t>Body of Christ</a:t>
            </a:r>
            <a:r>
              <a:rPr lang="en-US" sz="2200" dirty="0"/>
              <a:t>, through communion with the Church.</a:t>
            </a:r>
          </a:p>
          <a:p>
            <a:r>
              <a:rPr lang="en-US" sz="2200" dirty="0"/>
              <a:t>God created and loves our physical bodies. David called them “fearfully and wonderfully made” (Psalm 139)</a:t>
            </a:r>
          </a:p>
          <a:p>
            <a:r>
              <a:rPr lang="en-US" sz="2200" b="1" u="sng" dirty="0"/>
              <a:t>We are meant to control our bodies: </a:t>
            </a:r>
            <a:r>
              <a:rPr lang="en-US" sz="2200" b="1" u="sng" dirty="0" smtClean="0"/>
              <a:t>our physical desires don’t control us</a:t>
            </a:r>
            <a:endParaRPr lang="en-US" sz="2200" b="1" u="sng" dirty="0"/>
          </a:p>
        </p:txBody>
      </p:sp>
    </p:spTree>
    <p:extLst>
      <p:ext uri="{BB962C8B-B14F-4D97-AF65-F5344CB8AC3E}">
        <p14:creationId xmlns:p14="http://schemas.microsoft.com/office/powerpoint/2010/main" val="222899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Our Physical Body</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dirty="0" smtClean="0"/>
              <a:t>Our physical body is not evil; it is a temple</a:t>
            </a:r>
          </a:p>
          <a:p>
            <a:r>
              <a:rPr lang="en-US" dirty="0" smtClean="0"/>
              <a:t>The desires of our physical body, however, may resist the Spirit</a:t>
            </a:r>
          </a:p>
          <a:p>
            <a:pPr lvl="1"/>
            <a:r>
              <a:rPr lang="en-US" dirty="0" smtClean="0"/>
              <a:t>Adultery</a:t>
            </a:r>
          </a:p>
          <a:p>
            <a:pPr lvl="1"/>
            <a:r>
              <a:rPr lang="en-US" dirty="0" smtClean="0"/>
              <a:t>Fornication</a:t>
            </a:r>
          </a:p>
          <a:p>
            <a:pPr lvl="1"/>
            <a:r>
              <a:rPr lang="en-US" dirty="0" smtClean="0"/>
              <a:t>Drunkenness</a:t>
            </a:r>
          </a:p>
          <a:p>
            <a:pPr lvl="1"/>
            <a:r>
              <a:rPr lang="en-US" dirty="0" smtClean="0"/>
              <a:t>Gluttony</a:t>
            </a:r>
          </a:p>
          <a:p>
            <a:pPr lvl="1"/>
            <a:r>
              <a:rPr lang="en-US" dirty="0" smtClean="0"/>
              <a:t>Murders</a:t>
            </a:r>
          </a:p>
          <a:p>
            <a:pPr lvl="1"/>
            <a:r>
              <a:rPr lang="en-US" dirty="0" smtClean="0"/>
              <a:t>Lewdness</a:t>
            </a:r>
          </a:p>
          <a:p>
            <a:pPr lvl="1"/>
            <a:r>
              <a:rPr lang="en-US" dirty="0" smtClean="0"/>
              <a:t>Galatians 5:19-20</a:t>
            </a:r>
          </a:p>
          <a:p>
            <a:pPr lvl="1"/>
            <a:endParaRPr lang="en-US" dirty="0"/>
          </a:p>
        </p:txBody>
      </p:sp>
    </p:spTree>
    <p:extLst>
      <p:ext uri="{BB962C8B-B14F-4D97-AF65-F5344CB8AC3E}">
        <p14:creationId xmlns:p14="http://schemas.microsoft.com/office/powerpoint/2010/main" val="3512722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endParaRPr lang="en-US" dirty="0" smtClean="0"/>
          </a:p>
          <a:p>
            <a:pPr marL="0" indent="0">
              <a:buNone/>
            </a:pPr>
            <a:r>
              <a:rPr lang="en-US" dirty="0" smtClean="0"/>
              <a:t>Galatians 5:16</a:t>
            </a:r>
          </a:p>
          <a:p>
            <a:pPr marL="457200" lvl="1" indent="0">
              <a:buNone/>
            </a:pPr>
            <a:r>
              <a:rPr lang="en-US" dirty="0" smtClean="0"/>
              <a:t>“I say then:  Walk in the Spirit, and you shall not fulfill the lust of the flesh.”</a:t>
            </a:r>
            <a:endParaRPr lang="en-US" dirty="0"/>
          </a:p>
        </p:txBody>
      </p:sp>
    </p:spTree>
    <p:extLst>
      <p:ext uri="{BB962C8B-B14F-4D97-AF65-F5344CB8AC3E}">
        <p14:creationId xmlns:p14="http://schemas.microsoft.com/office/powerpoint/2010/main" val="1966132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Are all Worldly Things Evil?</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chor="ctr">
            <a:normAutofit/>
          </a:bodyPr>
          <a:lstStyle/>
          <a:p>
            <a:r>
              <a:rPr lang="en-US" sz="3600" dirty="0" smtClean="0"/>
              <a:t>Food</a:t>
            </a:r>
          </a:p>
          <a:p>
            <a:r>
              <a:rPr lang="en-US" sz="3600" dirty="0" smtClean="0"/>
              <a:t>Sex</a:t>
            </a:r>
          </a:p>
          <a:p>
            <a:r>
              <a:rPr lang="en-US" sz="3600" dirty="0" smtClean="0"/>
              <a:t>Sports</a:t>
            </a:r>
          </a:p>
          <a:p>
            <a:r>
              <a:rPr lang="en-US" sz="3600" dirty="0" smtClean="0"/>
              <a:t>Nature</a:t>
            </a:r>
            <a:endParaRPr lang="en-US" sz="3600" dirty="0"/>
          </a:p>
        </p:txBody>
      </p:sp>
    </p:spTree>
    <p:extLst>
      <p:ext uri="{BB962C8B-B14F-4D97-AF65-F5344CB8AC3E}">
        <p14:creationId xmlns:p14="http://schemas.microsoft.com/office/powerpoint/2010/main" val="741990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fontScale="90000"/>
          </a:bodyPr>
          <a:lstStyle/>
          <a:p>
            <a:pPr algn="ctr"/>
            <a:r>
              <a:rPr lang="en-US" sz="5400" dirty="0" smtClean="0"/>
              <a:t>Worldly Things ar</a:t>
            </a:r>
            <a:r>
              <a:rPr lang="en-US" sz="5400" dirty="0" smtClean="0"/>
              <a:t>e not Inherently Evil, but…</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pPr marL="0" indent="0">
              <a:buNone/>
            </a:pPr>
            <a:r>
              <a:rPr lang="en-US" dirty="0" smtClean="0"/>
              <a:t>If our focus is our sensual body, then we can easily become enslaved by materialistic and earthly pursuits.</a:t>
            </a:r>
          </a:p>
          <a:p>
            <a:endParaRPr lang="en-US" dirty="0" smtClean="0"/>
          </a:p>
          <a:p>
            <a:pPr marL="0" indent="0">
              <a:buNone/>
            </a:pPr>
            <a:r>
              <a:rPr lang="en-US" dirty="0" smtClean="0"/>
              <a:t>Romans 8:6-7</a:t>
            </a:r>
          </a:p>
          <a:p>
            <a:pPr marL="457200" lvl="1" indent="0">
              <a:buNone/>
            </a:pPr>
            <a:r>
              <a:rPr lang="en-US" dirty="0" smtClean="0"/>
              <a:t>“For to be carnally minded is death, but to be spiritually minded is life and peace.  Because the carnal mind is enmity against God; for it is not subject to the law of God, nor indeed can be.”</a:t>
            </a:r>
            <a:endParaRPr lang="en-US" dirty="0"/>
          </a:p>
        </p:txBody>
      </p:sp>
    </p:spTree>
    <p:extLst>
      <p:ext uri="{BB962C8B-B14F-4D97-AF65-F5344CB8AC3E}">
        <p14:creationId xmlns:p14="http://schemas.microsoft.com/office/powerpoint/2010/main" val="3972346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fontScale="90000"/>
          </a:bodyPr>
          <a:lstStyle/>
          <a:p>
            <a:pPr algn="ctr"/>
            <a:r>
              <a:rPr lang="en-US" sz="5400" dirty="0" smtClean="0"/>
              <a:t>Come on, what about just a little fun?</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dirty="0" smtClean="0"/>
              <a:t>Of course God our loving creator wants us to have joy in our lives!</a:t>
            </a:r>
          </a:p>
          <a:p>
            <a:r>
              <a:rPr lang="en-US" dirty="0" smtClean="0"/>
              <a:t>BUT, it must be in a healthy and not damaging way.</a:t>
            </a:r>
          </a:p>
          <a:p>
            <a:r>
              <a:rPr lang="en-US" dirty="0" smtClean="0"/>
              <a:t>A little bit of harmful/damaging/sinful fun affects us deeply.</a:t>
            </a:r>
          </a:p>
          <a:p>
            <a:pPr lvl="1"/>
            <a:r>
              <a:rPr lang="en-US" dirty="0" smtClean="0"/>
              <a:t>Consider how much harm the tongue can do</a:t>
            </a:r>
          </a:p>
          <a:p>
            <a:pPr lvl="1"/>
            <a:r>
              <a:rPr lang="en-US" dirty="0" smtClean="0"/>
              <a:t>Consider how much damage a little taste of the forbidden fruit did</a:t>
            </a:r>
          </a:p>
          <a:p>
            <a:pPr lvl="1"/>
            <a:r>
              <a:rPr lang="en-US" dirty="0" smtClean="0"/>
              <a:t>Consider how much sin our eyes can lead us to</a:t>
            </a:r>
            <a:endParaRPr lang="en-US" dirty="0"/>
          </a:p>
          <a:p>
            <a:endParaRPr lang="en-US" dirty="0"/>
          </a:p>
        </p:txBody>
      </p:sp>
    </p:spTree>
    <p:extLst>
      <p:ext uri="{BB962C8B-B14F-4D97-AF65-F5344CB8AC3E}">
        <p14:creationId xmlns:p14="http://schemas.microsoft.com/office/powerpoint/2010/main" val="106287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fontScale="90000"/>
          </a:bodyPr>
          <a:lstStyle/>
          <a:p>
            <a:pPr algn="ctr"/>
            <a:r>
              <a:rPr lang="en-US" sz="5400" dirty="0" smtClean="0"/>
              <a:t>Not my fault, my human nature is weak!</a:t>
            </a:r>
            <a:endParaRPr lang="en-US" sz="5400" dirty="0"/>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pPr marL="0" indent="0">
              <a:buNone/>
            </a:pPr>
            <a:r>
              <a:rPr lang="en-US" dirty="0" smtClean="0"/>
              <a:t>Lame excuse.</a:t>
            </a:r>
          </a:p>
          <a:p>
            <a:r>
              <a:rPr lang="en-US" dirty="0" smtClean="0"/>
              <a:t>God, in all His love, has created us with intelligent minds and free will</a:t>
            </a:r>
          </a:p>
          <a:p>
            <a:r>
              <a:rPr lang="en-US" dirty="0" smtClean="0"/>
              <a:t>We are free to chose what we do and what path to follow</a:t>
            </a:r>
          </a:p>
          <a:p>
            <a:r>
              <a:rPr lang="en-US" dirty="0" smtClean="0"/>
              <a:t>We are not slaves to our desires or lusts</a:t>
            </a:r>
          </a:p>
          <a:p>
            <a:r>
              <a:rPr lang="en-US" dirty="0" smtClean="0"/>
              <a:t>We are the ones who chose to give ourselves over to disobedience and resistance of God</a:t>
            </a:r>
          </a:p>
          <a:p>
            <a:r>
              <a:rPr lang="en-US" dirty="0" smtClean="0"/>
              <a:t>We are the ones who create a dwelling place in our hearts for sin</a:t>
            </a:r>
            <a:endParaRPr lang="en-US" dirty="0"/>
          </a:p>
        </p:txBody>
      </p:sp>
    </p:spTree>
    <p:extLst>
      <p:ext uri="{BB962C8B-B14F-4D97-AF65-F5344CB8AC3E}">
        <p14:creationId xmlns:p14="http://schemas.microsoft.com/office/powerpoint/2010/main" val="1622826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C539278-B13E-FC9C-7E94-E794ADA9A004}"/>
              </a:ext>
            </a:extLst>
          </p:cNvPr>
          <p:cNvSpPr>
            <a:spLocks noGrp="1"/>
          </p:cNvSpPr>
          <p:nvPr>
            <p:ph type="title"/>
          </p:nvPr>
        </p:nvSpPr>
        <p:spPr>
          <a:xfrm>
            <a:off x="838200" y="365125"/>
            <a:ext cx="10515600" cy="1325563"/>
          </a:xfrm>
        </p:spPr>
        <p:txBody>
          <a:bodyPr>
            <a:normAutofit/>
          </a:bodyPr>
          <a:lstStyle/>
          <a:p>
            <a:pPr algn="ctr"/>
            <a:r>
              <a:rPr lang="en-US" sz="5400" dirty="0" smtClean="0"/>
              <a:t>What if I choose sin?</a:t>
            </a:r>
            <a:r>
              <a:rPr lang="en-US" sz="5400" dirty="0"/>
              <a:t>	</a:t>
            </a:r>
          </a:p>
        </p:txBody>
      </p:sp>
      <p:sp>
        <p:nvSpPr>
          <p:cNvPr id="10" name="sketch line">
            <a:extLst>
              <a:ext uri="{FF2B5EF4-FFF2-40B4-BE49-F238E27FC236}">
                <a16:creationId xmlns:a16="http://schemas.microsoft.com/office/drawing/2014/main" xmlns=""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144DB223-4A49-017E-3C00-107660DE805A}"/>
              </a:ext>
            </a:extLst>
          </p:cNvPr>
          <p:cNvSpPr>
            <a:spLocks noGrp="1"/>
          </p:cNvSpPr>
          <p:nvPr>
            <p:ph idx="1"/>
          </p:nvPr>
        </p:nvSpPr>
        <p:spPr>
          <a:xfrm>
            <a:off x="838200" y="1929384"/>
            <a:ext cx="10515600" cy="4251960"/>
          </a:xfrm>
        </p:spPr>
        <p:txBody>
          <a:bodyPr>
            <a:normAutofit/>
          </a:bodyPr>
          <a:lstStyle/>
          <a:p>
            <a:r>
              <a:rPr lang="en-US" dirty="0" smtClean="0"/>
              <a:t>If we choose </a:t>
            </a:r>
            <a:r>
              <a:rPr lang="en-US" b="1" dirty="0" smtClean="0"/>
              <a:t>not</a:t>
            </a:r>
            <a:r>
              <a:rPr lang="en-US" dirty="0" smtClean="0"/>
              <a:t> to have a relationship with God and to live </a:t>
            </a:r>
            <a:r>
              <a:rPr lang="en-US" dirty="0" smtClean="0"/>
              <a:t>and embrace sin, then we cannot expect to spend eternity with God.</a:t>
            </a:r>
          </a:p>
          <a:p>
            <a:r>
              <a:rPr lang="en-US" dirty="0" smtClean="0"/>
              <a:t>1 </a:t>
            </a:r>
            <a:r>
              <a:rPr lang="en-US" dirty="0" err="1" smtClean="0"/>
              <a:t>Cor</a:t>
            </a:r>
            <a:r>
              <a:rPr lang="en-US" dirty="0" smtClean="0"/>
              <a:t> 6:9  “Do you not know that the unrighteous will not inherit the kingdom of God?  Do not be deceived.”</a:t>
            </a:r>
          </a:p>
          <a:p>
            <a:r>
              <a:rPr lang="en-US" dirty="0" smtClean="0"/>
              <a:t>Matt 8:12  “But the sons of the kingdom will be cast out into outer darkness.  There will be weeping and gnashing of teeth.”</a:t>
            </a:r>
          </a:p>
        </p:txBody>
      </p:sp>
    </p:spTree>
    <p:extLst>
      <p:ext uri="{BB962C8B-B14F-4D97-AF65-F5344CB8AC3E}">
        <p14:creationId xmlns:p14="http://schemas.microsoft.com/office/powerpoint/2010/main" val="369320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1827</TotalTime>
  <Words>921</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Christianity  and the Body… Part II</vt:lpstr>
      <vt:lpstr>Recap:  What do our bodies have to do with Christianity?</vt:lpstr>
      <vt:lpstr>Our Physical Body</vt:lpstr>
      <vt:lpstr>PowerPoint Presentation</vt:lpstr>
      <vt:lpstr>Are all Worldly Things Evil?</vt:lpstr>
      <vt:lpstr>Worldly Things are not Inherently Evil, but…</vt:lpstr>
      <vt:lpstr>Come on, what about just a little fun?</vt:lpstr>
      <vt:lpstr>Not my fault, my human nature is weak!</vt:lpstr>
      <vt:lpstr>What if I choose sin? </vt:lpstr>
      <vt:lpstr>What if I choose sin (cont.)? </vt:lpstr>
      <vt:lpstr>How about our subconcious?</vt:lpstr>
      <vt:lpstr>Ok, but I messed up</vt:lpstr>
      <vt:lpstr>How do I fix it?</vt:lpstr>
      <vt:lpstr>How do I fix it? (cont.)</vt:lpstr>
      <vt:lpstr>Conclusions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Christianity  and the Body</dc:title>
  <dc:creator>Mariam El-Shamaa, Esq.</dc:creator>
  <cp:lastModifiedBy>Microsoft account</cp:lastModifiedBy>
  <cp:revision>12</cp:revision>
  <dcterms:created xsi:type="dcterms:W3CDTF">2023-07-09T19:48:28Z</dcterms:created>
  <dcterms:modified xsi:type="dcterms:W3CDTF">2023-07-20T18:59:26Z</dcterms:modified>
</cp:coreProperties>
</file>