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5" r:id="rId8"/>
    <p:sldId id="263" r:id="rId9"/>
    <p:sldId id="264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77B78C-873B-417D-8235-263BFC56F282}" v="1" dt="2023-07-09T20:45:14.6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1" autoAdjust="0"/>
    <p:restoredTop sz="94660"/>
  </p:normalViewPr>
  <p:slideViewPr>
    <p:cSldViewPr snapToGrid="0">
      <p:cViewPr varScale="1">
        <p:scale>
          <a:sx n="41" d="100"/>
          <a:sy n="41" d="100"/>
        </p:scale>
        <p:origin x="54" y="15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m El-Shamaa, Esq." userId="8447f4f2352f596f" providerId="LiveId" clId="{0F77B78C-873B-417D-8235-263BFC56F282}"/>
    <pc:docChg chg="undo redo custSel addSld delSld modSld sldOrd">
      <pc:chgData name="Mariam El-Shamaa, Esq." userId="8447f4f2352f596f" providerId="LiveId" clId="{0F77B78C-873B-417D-8235-263BFC56F282}" dt="2023-07-09T20:55:50.958" v="1811"/>
      <pc:docMkLst>
        <pc:docMk/>
      </pc:docMkLst>
      <pc:sldChg chg="modSp mod">
        <pc:chgData name="Mariam El-Shamaa, Esq." userId="8447f4f2352f596f" providerId="LiveId" clId="{0F77B78C-873B-417D-8235-263BFC56F282}" dt="2023-07-09T20:36:13.222" v="149" actId="242"/>
        <pc:sldMkLst>
          <pc:docMk/>
          <pc:sldMk cId="741990068" sldId="261"/>
        </pc:sldMkLst>
        <pc:spChg chg="mod">
          <ac:chgData name="Mariam El-Shamaa, Esq." userId="8447f4f2352f596f" providerId="LiveId" clId="{0F77B78C-873B-417D-8235-263BFC56F282}" dt="2023-07-09T20:23:35.724" v="32" actId="20577"/>
          <ac:spMkLst>
            <pc:docMk/>
            <pc:sldMk cId="741990068" sldId="261"/>
            <ac:spMk id="2" creationId="{6C539278-B13E-FC9C-7E94-E794ADA9A004}"/>
          </ac:spMkLst>
        </pc:spChg>
        <pc:spChg chg="mod">
          <ac:chgData name="Mariam El-Shamaa, Esq." userId="8447f4f2352f596f" providerId="LiveId" clId="{0F77B78C-873B-417D-8235-263BFC56F282}" dt="2023-07-09T20:36:13.222" v="149" actId="242"/>
          <ac:spMkLst>
            <pc:docMk/>
            <pc:sldMk cId="741990068" sldId="261"/>
            <ac:spMk id="3" creationId="{144DB223-4A49-017E-3C00-107660DE805A}"/>
          </ac:spMkLst>
        </pc:spChg>
      </pc:sldChg>
      <pc:sldChg chg="modSp mod">
        <pc:chgData name="Mariam El-Shamaa, Esq." userId="8447f4f2352f596f" providerId="LiveId" clId="{0F77B78C-873B-417D-8235-263BFC56F282}" dt="2023-07-09T20:39:44.457" v="749" actId="20577"/>
        <pc:sldMkLst>
          <pc:docMk/>
          <pc:sldMk cId="3972346081" sldId="262"/>
        </pc:sldMkLst>
        <pc:spChg chg="mod">
          <ac:chgData name="Mariam El-Shamaa, Esq." userId="8447f4f2352f596f" providerId="LiveId" clId="{0F77B78C-873B-417D-8235-263BFC56F282}" dt="2023-07-09T20:37:16.864" v="194" actId="20577"/>
          <ac:spMkLst>
            <pc:docMk/>
            <pc:sldMk cId="3972346081" sldId="262"/>
            <ac:spMk id="2" creationId="{6C539278-B13E-FC9C-7E94-E794ADA9A004}"/>
          </ac:spMkLst>
        </pc:spChg>
        <pc:spChg chg="mod">
          <ac:chgData name="Mariam El-Shamaa, Esq." userId="8447f4f2352f596f" providerId="LiveId" clId="{0F77B78C-873B-417D-8235-263BFC56F282}" dt="2023-07-09T20:39:44.457" v="749" actId="20577"/>
          <ac:spMkLst>
            <pc:docMk/>
            <pc:sldMk cId="3972346081" sldId="262"/>
            <ac:spMk id="3" creationId="{144DB223-4A49-017E-3C00-107660DE805A}"/>
          </ac:spMkLst>
        </pc:spChg>
      </pc:sldChg>
      <pc:sldChg chg="modSp mod">
        <pc:chgData name="Mariam El-Shamaa, Esq." userId="8447f4f2352f596f" providerId="LiveId" clId="{0F77B78C-873B-417D-8235-263BFC56F282}" dt="2023-07-09T20:47:58.455" v="1480" actId="27636"/>
        <pc:sldMkLst>
          <pc:docMk/>
          <pc:sldMk cId="1622826132" sldId="263"/>
        </pc:sldMkLst>
        <pc:spChg chg="mod">
          <ac:chgData name="Mariam El-Shamaa, Esq." userId="8447f4f2352f596f" providerId="LiveId" clId="{0F77B78C-873B-417D-8235-263BFC56F282}" dt="2023-07-09T20:40:13.575" v="770" actId="20577"/>
          <ac:spMkLst>
            <pc:docMk/>
            <pc:sldMk cId="1622826132" sldId="263"/>
            <ac:spMk id="2" creationId="{6C539278-B13E-FC9C-7E94-E794ADA9A004}"/>
          </ac:spMkLst>
        </pc:spChg>
        <pc:spChg chg="mod">
          <ac:chgData name="Mariam El-Shamaa, Esq." userId="8447f4f2352f596f" providerId="LiveId" clId="{0F77B78C-873B-417D-8235-263BFC56F282}" dt="2023-07-09T20:47:58.455" v="1480" actId="27636"/>
          <ac:spMkLst>
            <pc:docMk/>
            <pc:sldMk cId="1622826132" sldId="263"/>
            <ac:spMk id="3" creationId="{144DB223-4A49-017E-3C00-107660DE805A}"/>
          </ac:spMkLst>
        </pc:spChg>
      </pc:sldChg>
      <pc:sldChg chg="modSp mod">
        <pc:chgData name="Mariam El-Shamaa, Esq." userId="8447f4f2352f596f" providerId="LiveId" clId="{0F77B78C-873B-417D-8235-263BFC56F282}" dt="2023-07-09T20:55:50.958" v="1811"/>
        <pc:sldMkLst>
          <pc:docMk/>
          <pc:sldMk cId="369320437" sldId="264"/>
        </pc:sldMkLst>
        <pc:spChg chg="mod">
          <ac:chgData name="Mariam El-Shamaa, Esq." userId="8447f4f2352f596f" providerId="LiveId" clId="{0F77B78C-873B-417D-8235-263BFC56F282}" dt="2023-07-09T20:45:44.976" v="1302" actId="20577"/>
          <ac:spMkLst>
            <pc:docMk/>
            <pc:sldMk cId="369320437" sldId="264"/>
            <ac:spMk id="2" creationId="{6C539278-B13E-FC9C-7E94-E794ADA9A004}"/>
          </ac:spMkLst>
        </pc:spChg>
        <pc:spChg chg="mod">
          <ac:chgData name="Mariam El-Shamaa, Esq." userId="8447f4f2352f596f" providerId="LiveId" clId="{0F77B78C-873B-417D-8235-263BFC56F282}" dt="2023-07-09T20:55:50.958" v="1811"/>
          <ac:spMkLst>
            <pc:docMk/>
            <pc:sldMk cId="369320437" sldId="264"/>
            <ac:spMk id="3" creationId="{144DB223-4A49-017E-3C00-107660DE805A}"/>
          </ac:spMkLst>
        </pc:spChg>
      </pc:sldChg>
      <pc:sldChg chg="modSp mod ord">
        <pc:chgData name="Mariam El-Shamaa, Esq." userId="8447f4f2352f596f" providerId="LiveId" clId="{0F77B78C-873B-417D-8235-263BFC56F282}" dt="2023-07-09T20:48:59.173" v="1530" actId="20577"/>
        <pc:sldMkLst>
          <pc:docMk/>
          <pc:sldMk cId="1062876288" sldId="265"/>
        </pc:sldMkLst>
        <pc:spChg chg="mod">
          <ac:chgData name="Mariam El-Shamaa, Esq." userId="8447f4f2352f596f" providerId="LiveId" clId="{0F77B78C-873B-417D-8235-263BFC56F282}" dt="2023-07-09T20:48:59.173" v="1530" actId="20577"/>
          <ac:spMkLst>
            <pc:docMk/>
            <pc:sldMk cId="1062876288" sldId="265"/>
            <ac:spMk id="2" creationId="{6C539278-B13E-FC9C-7E94-E794ADA9A004}"/>
          </ac:spMkLst>
        </pc:spChg>
        <pc:spChg chg="mod">
          <ac:chgData name="Mariam El-Shamaa, Esq." userId="8447f4f2352f596f" providerId="LiveId" clId="{0F77B78C-873B-417D-8235-263BFC56F282}" dt="2023-07-09T20:48:24.350" v="1496" actId="20577"/>
          <ac:spMkLst>
            <pc:docMk/>
            <pc:sldMk cId="1062876288" sldId="265"/>
            <ac:spMk id="3" creationId="{144DB223-4A49-017E-3C00-107660DE805A}"/>
          </ac:spMkLst>
        </pc:spChg>
      </pc:sldChg>
      <pc:sldChg chg="new del">
        <pc:chgData name="Mariam El-Shamaa, Esq." userId="8447f4f2352f596f" providerId="LiveId" clId="{0F77B78C-873B-417D-8235-263BFC56F282}" dt="2023-07-09T20:45:08.995" v="1285" actId="47"/>
        <pc:sldMkLst>
          <pc:docMk/>
          <pc:sldMk cId="3002925180" sldId="266"/>
        </pc:sldMkLst>
      </pc:sldChg>
      <pc:sldChg chg="add">
        <pc:chgData name="Mariam El-Shamaa, Esq." userId="8447f4f2352f596f" providerId="LiveId" clId="{0F77B78C-873B-417D-8235-263BFC56F282}" dt="2023-07-09T20:45:20.237" v="1286" actId="2890"/>
        <pc:sldMkLst>
          <pc:docMk/>
          <pc:sldMk cId="3261539904" sldId="267"/>
        </pc:sldMkLst>
      </pc:sldChg>
      <pc:sldChg chg="add">
        <pc:chgData name="Mariam El-Shamaa, Esq." userId="8447f4f2352f596f" providerId="LiveId" clId="{0F77B78C-873B-417D-8235-263BFC56F282}" dt="2023-07-09T20:45:24.186" v="1287" actId="2890"/>
        <pc:sldMkLst>
          <pc:docMk/>
          <pc:sldMk cId="434589473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A11B2-A465-ACB4-9E2C-B1C7C7C74B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BEFE83-1C8A-2E36-A02E-68B4C37C1C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FD67A-FF6F-94A9-9441-BE4E62DDE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94470-CE69-8A77-28C2-1D2FC0529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A4D5A-5CD6-39E6-53EE-CAE9B3B93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33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1CD70-0A03-939D-1FA7-88350CA23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D0477C-36FB-7B72-FFC2-03538867E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B9E7E-B7EB-9444-89C7-B4D08DBD7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A3475-3542-680C-DABA-9A655DD2F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D12BD-9272-D9BA-B7C8-C4052C5CB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58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95F617-A707-B079-22A4-FEFC8CE308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C18387-43BD-C6A2-A703-A0D7CAF43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115EE-7C44-4BF5-CFE2-63292FCFD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F2151-E5CE-DDE9-4926-89C3A8930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B8B7F-858B-08DA-FE6A-FAC81B32C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07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63774-BE89-A5A5-E228-0FC96C6A7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FDE59-F194-4399-13B9-FD92F6DF4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950DF-3F25-84D3-85D7-DE4D76B44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A53BC-7988-4AC4-8C23-6AD0610D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87B6F-6619-D4B2-01F3-F6D317959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773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9B1C5-A4FE-4061-6DB9-72984AA93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92D92-0CC9-9E39-E66E-547BC0054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B8F96-610A-CFEF-7E48-8729DE199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F36AE-A79B-8CC1-01E7-652C0C23E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AD59E-C845-AE9D-F8E1-4CCC937D3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1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356D8-0619-6479-3BBD-9E43F4F17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01DFB-546D-DE65-9DAB-4F5723E436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44666B-C464-7628-9FB8-241D6F98E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3CEAFB-C114-340A-51AF-3E5E9CB79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79CB45-65BE-E940-E87E-3A5AB895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8127A5-9654-991D-0830-90A8B4B3A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62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BBC00-AFE6-C3E9-3027-0908A2FEA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C2E1D-A4BC-572F-583E-9983E944F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5F89D7-50E9-A334-D0FB-CFD61A67E0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EB9BCB-50FA-152E-D8A8-2435052FF6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D3A4D3-EA3E-6A68-609D-7F0EFAE3F8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E48106-0258-B09B-1FA2-33AB6B67B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81D432-B86A-844A-696E-4A910C1A3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FBC369-CB5A-438C-9AC6-D1C034EC1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16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6EB78-F23A-0BAF-64AA-632F35400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193F85-0842-1538-5D13-9F0F3AE56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B1BDA8-34BD-6B4B-58D5-7BB966E18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9BB191-D463-6348-D901-F6A668A2D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907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CE66E3-BD5D-5B69-1E88-1B01A2540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83606D-7A9A-EBC8-B78E-C45BB8355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9A21B-36E5-DC25-3634-B3DFDC02F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8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C7F7B-B923-F655-0AF3-F426DB8D9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2BED8-8FF9-BF2E-7FF7-B94B4D907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E9060E-F2B4-5E9E-FF76-05E6D2AE0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927B14-8E88-0431-FA9F-6B146A6B9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168689-024E-5AD6-EA72-64339A498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2C40D1-EA59-7F1E-39B0-C89959A3A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73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85C5E-F154-3B53-0DD7-F5149CFF3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4D0F6D-6714-5498-2FDB-4C11C2BFF1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A290BB-F831-8800-1E75-C8BD70AF38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7A1BBF-296C-D323-830D-D619B3201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5F9534-8879-074C-118B-3C359D182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705358-DB60-4747-6784-94FC0BCB3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00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31E74B-762C-775D-444D-5E8DEDBB4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EE65F4-768C-9707-51EE-796EDA80A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D87EE-4746-4429-F828-88EBEFD431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8F32D-D8B6-4B9E-9CBF-DCAC30B7B93D}" type="datetimeFigureOut">
              <a:rPr lang="en-US" smtClean="0"/>
              <a:pPr/>
              <a:t>7/9/2023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54747-D58A-2CD4-5120-A617338B55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49500-3467-08E0-8485-5AB9226BCA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3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9D57E-9AB3-61B4-C501-9EB9DC39D2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4678" y="702870"/>
            <a:ext cx="5614993" cy="3093468"/>
          </a:xfrm>
        </p:spPr>
        <p:txBody>
          <a:bodyPr anchor="b">
            <a:normAutofit/>
          </a:bodyPr>
          <a:lstStyle/>
          <a:p>
            <a:r>
              <a:rPr lang="en-US" dirty="0"/>
              <a:t>Christianity </a:t>
            </a:r>
            <a:br>
              <a:rPr lang="en-US" dirty="0"/>
            </a:br>
            <a:r>
              <a:rPr lang="en-US" dirty="0"/>
              <a:t>and the Body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EB0ACB-1175-CDDA-CC73-E16836EEF8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4677" y="4067746"/>
            <a:ext cx="5614993" cy="2163418"/>
          </a:xfrm>
        </p:spPr>
        <p:txBody>
          <a:bodyPr anchor="t">
            <a:normAutofit/>
          </a:bodyPr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CD898D-C263-26C0-1F9D-787123E766E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6076" r="3" b="3370"/>
          <a:stretch/>
        </p:blipFill>
        <p:spPr>
          <a:xfrm>
            <a:off x="482600" y="489855"/>
            <a:ext cx="5052666" cy="29397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3E1CF57-0F16-03C7-FB04-3DF68785F3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</a:blip>
          <a:srcRect t="5147" r="3" b="4300"/>
          <a:stretch/>
        </p:blipFill>
        <p:spPr>
          <a:xfrm>
            <a:off x="482600" y="3428384"/>
            <a:ext cx="5052666" cy="2939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67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539278-B13E-FC9C-7E94-E794ADA9A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endParaRPr lang="en-US" sz="54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DB223-4A49-017E-3C00-107660DE8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589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539278-B13E-FC9C-7E94-E794ADA9A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endParaRPr lang="en-US" sz="54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DB223-4A49-017E-3C00-107660DE8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539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539278-B13E-FC9C-7E94-E794ADA9A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endParaRPr lang="en-US" sz="54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DB223-4A49-017E-3C00-107660DE8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89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539278-B13E-FC9C-7E94-E794ADA9A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/>
              <a:t>What do our bodies have to do with Christianity?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DB223-4A49-017E-3C00-107660DE8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 dirty="0"/>
              <a:t>Humans are unique: unlike angels, who are only spirit, and animals, who are only body, humans are both.</a:t>
            </a:r>
          </a:p>
          <a:p>
            <a:r>
              <a:rPr lang="en-US" sz="2200" dirty="0"/>
              <a:t>Through the sacrament of chrismation, our bodies are anointed, or consecrated, to be holy, to be temples of the Holy Spirit.</a:t>
            </a:r>
          </a:p>
          <a:p>
            <a:r>
              <a:rPr lang="en-US" sz="2200" dirty="0"/>
              <a:t>Our bodies are also part of the Body of Christ, through communion with the Church.</a:t>
            </a:r>
          </a:p>
          <a:p>
            <a:r>
              <a:rPr lang="en-US" sz="2200" dirty="0"/>
              <a:t>God created and loves our physical bodies. David called them “fearfully and wonderfully made” (Psalm 139)</a:t>
            </a:r>
          </a:p>
          <a:p>
            <a:r>
              <a:rPr lang="en-US" sz="2200" dirty="0"/>
              <a:t>We are meant to control our bodies: living constructive lives through discipline</a:t>
            </a:r>
          </a:p>
        </p:txBody>
      </p:sp>
    </p:spTree>
    <p:extLst>
      <p:ext uri="{BB962C8B-B14F-4D97-AF65-F5344CB8AC3E}">
        <p14:creationId xmlns:p14="http://schemas.microsoft.com/office/powerpoint/2010/main" val="2228990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539278-B13E-FC9C-7E94-E794ADA9A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Pleasure and nourishment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DB223-4A49-017E-3C00-107660DE8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dirty="0"/>
              <a:t>God is greater than our earthly appetites, which will pass away</a:t>
            </a:r>
          </a:p>
          <a:p>
            <a:r>
              <a:rPr lang="en-US" dirty="0"/>
              <a:t>Our attitudes about our bodies should be counter-cultural</a:t>
            </a:r>
          </a:p>
          <a:p>
            <a:r>
              <a:rPr lang="en-US" dirty="0"/>
              <a:t>There is a Greek word, “</a:t>
            </a:r>
            <a:r>
              <a:rPr lang="en-US" dirty="0" err="1"/>
              <a:t>sarx</a:t>
            </a:r>
            <a:r>
              <a:rPr lang="en-US" dirty="0"/>
              <a:t>,” which means the flesh. This refers to the bodily tendency towards self-centeredness, disobedience, etc. We have been trained in our culture to satisfy the flesh.</a:t>
            </a:r>
          </a:p>
          <a:p>
            <a:r>
              <a:rPr lang="en-US" dirty="0"/>
              <a:t>Another Greek word, “soma,” which also refers to our bodies, but as God’s vehicle for self-expression in a material world. It is, after all, with our bodies that we speak (truth and love), touch, comfort, heal others, and worship God.</a:t>
            </a:r>
          </a:p>
        </p:txBody>
      </p:sp>
    </p:spTree>
    <p:extLst>
      <p:ext uri="{BB962C8B-B14F-4D97-AF65-F5344CB8AC3E}">
        <p14:creationId xmlns:p14="http://schemas.microsoft.com/office/powerpoint/2010/main" val="3512722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539278-B13E-FC9C-7E94-E794ADA9A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Why do our bodies matter if we die?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DB223-4A49-017E-3C00-107660DE8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dirty="0"/>
              <a:t>Jesus’s physical body was raised from the dead and ascended to Heaven.</a:t>
            </a:r>
          </a:p>
          <a:p>
            <a:r>
              <a:rPr lang="en-US" dirty="0"/>
              <a:t>Likewise, our bodies will be eternal. After the Second Coming, they will be changed into an immortal, incorruptible nature and live in heaven. </a:t>
            </a:r>
          </a:p>
          <a:p>
            <a:r>
              <a:rPr lang="en-US" dirty="0"/>
              <a:t>We, therefore, cannot act as if our bodies do not matter and treat them poorly or disrespectfully in this life.</a:t>
            </a:r>
          </a:p>
        </p:txBody>
      </p:sp>
    </p:spTree>
    <p:extLst>
      <p:ext uri="{BB962C8B-B14F-4D97-AF65-F5344CB8AC3E}">
        <p14:creationId xmlns:p14="http://schemas.microsoft.com/office/powerpoint/2010/main" val="1966132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539278-B13E-FC9C-7E94-E794ADA9A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“</a:t>
            </a:r>
            <a:r>
              <a:rPr lang="en-US" sz="5400" dirty="0" err="1"/>
              <a:t>Sarx</a:t>
            </a:r>
            <a:r>
              <a:rPr lang="en-US" sz="5400" dirty="0"/>
              <a:t>:” The Sensual Body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DB223-4A49-017E-3C00-107660DE8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anchor="ctr">
            <a:normAutofit/>
          </a:bodyPr>
          <a:lstStyle/>
          <a:p>
            <a:r>
              <a:rPr lang="en-US" sz="3600" dirty="0"/>
              <a:t>Concerned with the pleasures of the senses and materialistic pursuits</a:t>
            </a:r>
          </a:p>
          <a:p>
            <a:r>
              <a:rPr lang="en-US" sz="3600" dirty="0"/>
              <a:t>What are examples of sensual pleasures?</a:t>
            </a:r>
          </a:p>
        </p:txBody>
      </p:sp>
    </p:spTree>
    <p:extLst>
      <p:ext uri="{BB962C8B-B14F-4D97-AF65-F5344CB8AC3E}">
        <p14:creationId xmlns:p14="http://schemas.microsoft.com/office/powerpoint/2010/main" val="741990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539278-B13E-FC9C-7E94-E794ADA9A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Falling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DB223-4A49-017E-3C00-107660DE8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Adam and Eve had perfection in the Garden of Eden. Since they left, humanity has been plagued, not just by sin and separation from God, but by deterioration of mankind.</a:t>
            </a:r>
          </a:p>
          <a:p>
            <a:r>
              <a:rPr lang="en-US" dirty="0"/>
              <a:t>We no longer live for hundreds of years, like humans did in the time of Noah</a:t>
            </a:r>
          </a:p>
          <a:p>
            <a:r>
              <a:rPr lang="en-US" dirty="0"/>
              <a:t>Diseases and imperfections have increased over humans’ existence</a:t>
            </a:r>
          </a:p>
          <a:p>
            <a:r>
              <a:rPr lang="en-US" dirty="0"/>
              <a:t>Spiritually, we have also deteriorated</a:t>
            </a:r>
          </a:p>
          <a:p>
            <a:r>
              <a:rPr lang="en-US" dirty="0"/>
              <a:t>We started (Garden of Eden) having a perfect relationship with God, with no shame about our bodies, and no urges beyond life in the Garden.</a:t>
            </a:r>
          </a:p>
        </p:txBody>
      </p:sp>
    </p:spTree>
    <p:extLst>
      <p:ext uri="{BB962C8B-B14F-4D97-AF65-F5344CB8AC3E}">
        <p14:creationId xmlns:p14="http://schemas.microsoft.com/office/powerpoint/2010/main" val="3972346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539278-B13E-FC9C-7E94-E794ADA9A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Flesh vs. Spirit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DB223-4A49-017E-3C00-107660DE8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dirty="0"/>
              <a:t>For the flesh lusts against the Spirit, and the Spirit against the flesh; and these are contrary to one another, so that you do not do the things that you wish. --Gal 5:16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876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539278-B13E-FC9C-7E94-E794ADA9A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Choosing How to Live	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DB223-4A49-017E-3C00-107660DE8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dirty="0"/>
              <a:t>If we give preference, or priority, to pursuing sensual pleasures, rather than focusing on keeping our bodies sacred as temples of the Holy Spirit, then we lead our spirit to death.</a:t>
            </a:r>
          </a:p>
          <a:p>
            <a:r>
              <a:rPr lang="en-US" dirty="0"/>
              <a:t>Pursuing bodily lusts is allowing the body to lead the spirit</a:t>
            </a:r>
          </a:p>
          <a:p>
            <a:r>
              <a:rPr lang="en-US" dirty="0"/>
              <a:t>The body itself is not evil. Indeed, it was created in the image of God.</a:t>
            </a:r>
          </a:p>
          <a:p>
            <a:pPr lvl="1"/>
            <a:r>
              <a:rPr lang="en-US" dirty="0"/>
              <a:t>Jesus had a body</a:t>
            </a:r>
          </a:p>
          <a:p>
            <a:pPr lvl="1"/>
            <a:r>
              <a:rPr lang="en-US" dirty="0"/>
              <a:t>God has promised to raise our bodies on the last day</a:t>
            </a:r>
          </a:p>
          <a:p>
            <a:pPr lvl="1"/>
            <a:r>
              <a:rPr lang="en-US" dirty="0"/>
              <a:t>Miracles are performed through the bodies of saints</a:t>
            </a:r>
          </a:p>
          <a:p>
            <a:pPr lvl="1"/>
            <a:r>
              <a:rPr lang="en-US" dirty="0"/>
              <a:t>It is the Temple of God</a:t>
            </a:r>
          </a:p>
        </p:txBody>
      </p:sp>
    </p:spTree>
    <p:extLst>
      <p:ext uri="{BB962C8B-B14F-4D97-AF65-F5344CB8AC3E}">
        <p14:creationId xmlns:p14="http://schemas.microsoft.com/office/powerpoint/2010/main" val="1622826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539278-B13E-FC9C-7E94-E794ADA9A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Body as a Tool	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DB223-4A49-017E-3C00-107660DE8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dirty="0"/>
              <a:t>We can use our bodies for good, but evil tempts us to use our bodies for evil (adultery/ fornication, gluttony, drunkenness, drug addiction)</a:t>
            </a:r>
          </a:p>
          <a:p>
            <a:r>
              <a:rPr lang="en-US" dirty="0"/>
              <a:t>The more we allow our flesh, or our impulses, to lead us, the weaker we grow.</a:t>
            </a:r>
          </a:p>
          <a:p>
            <a:r>
              <a:rPr lang="en-US" dirty="0"/>
              <a:t>No one will be crowned except those who win, and no one wins except those who fight. </a:t>
            </a:r>
            <a:r>
              <a:rPr lang="en-US" i="1" dirty="0"/>
              <a:t>See</a:t>
            </a:r>
            <a:r>
              <a:rPr lang="en-US" dirty="0"/>
              <a:t> I Corinth. 9:25—”And everyone who competes for the prize is temperate in all things. Now they do it to obtain a perishable crown, but we for an imperishable crown.”</a:t>
            </a:r>
          </a:p>
          <a:p>
            <a:r>
              <a:rPr lang="en-US" dirty="0"/>
              <a:t>Slavery to the devil always starts as a temporary pleasure.</a:t>
            </a:r>
          </a:p>
        </p:txBody>
      </p:sp>
    </p:spTree>
    <p:extLst>
      <p:ext uri="{BB962C8B-B14F-4D97-AF65-F5344CB8AC3E}">
        <p14:creationId xmlns:p14="http://schemas.microsoft.com/office/powerpoint/2010/main" val="369320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687</Words>
  <Application>Microsoft Office PowerPoint</Application>
  <PresentationFormat>Widescreen</PresentationFormat>
  <Paragraphs>40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Christianity  and the Body</vt:lpstr>
      <vt:lpstr>What do our bodies have to do with Christianity?</vt:lpstr>
      <vt:lpstr>Pleasure and nourishment</vt:lpstr>
      <vt:lpstr>Why do our bodies matter if we die?</vt:lpstr>
      <vt:lpstr>“Sarx:” The Sensual Body</vt:lpstr>
      <vt:lpstr>Falling</vt:lpstr>
      <vt:lpstr>Flesh vs. Spirit</vt:lpstr>
      <vt:lpstr>Choosing How to Live </vt:lpstr>
      <vt:lpstr>Body as a Tool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Christianity  and the Body</dc:title>
  <dc:creator>Mariam El-Shamaa, Esq.</dc:creator>
  <cp:lastModifiedBy>Mariam El-Shamaa, Esq.</cp:lastModifiedBy>
  <cp:revision>1</cp:revision>
  <dcterms:created xsi:type="dcterms:W3CDTF">2023-07-09T19:48:28Z</dcterms:created>
  <dcterms:modified xsi:type="dcterms:W3CDTF">2023-07-09T20:55:55Z</dcterms:modified>
</cp:coreProperties>
</file>