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67" r:id="rId4"/>
    <p:sldId id="258" r:id="rId5"/>
    <p:sldId id="259" r:id="rId6"/>
    <p:sldId id="260" r:id="rId7"/>
    <p:sldId id="266" r:id="rId8"/>
    <p:sldId id="269" r:id="rId9"/>
    <p:sldId id="261" r:id="rId10"/>
    <p:sldId id="262" r:id="rId11"/>
    <p:sldId id="263" r:id="rId12"/>
    <p:sldId id="264" r:id="rId13"/>
    <p:sldId id="265"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D7E3F6-3D1C-4F34-8A85-30E8569DDF59}" v="16" dt="2023-07-09T19:24:31.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1" autoAdjust="0"/>
    <p:restoredTop sz="94660"/>
  </p:normalViewPr>
  <p:slideViewPr>
    <p:cSldViewPr snapToGrid="0">
      <p:cViewPr varScale="1">
        <p:scale>
          <a:sx n="58" d="100"/>
          <a:sy n="58" d="100"/>
        </p:scale>
        <p:origin x="96" y="11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m El-Shamaa, Esq." userId="8447f4f2352f596f" providerId="LiveId" clId="{C7D7E3F6-3D1C-4F34-8A85-30E8569DDF59}"/>
    <pc:docChg chg="undo redo custSel addSld modSld sldOrd">
      <pc:chgData name="Mariam El-Shamaa, Esq." userId="8447f4f2352f596f" providerId="LiveId" clId="{C7D7E3F6-3D1C-4F34-8A85-30E8569DDF59}" dt="2023-07-09T19:47:35.804" v="7769" actId="20577"/>
      <pc:docMkLst>
        <pc:docMk/>
      </pc:docMkLst>
      <pc:sldChg chg="modTransition modAnim">
        <pc:chgData name="Mariam El-Shamaa, Esq." userId="8447f4f2352f596f" providerId="LiveId" clId="{C7D7E3F6-3D1C-4F34-8A85-30E8569DDF59}" dt="2023-07-09T18:33:23.550" v="4740"/>
        <pc:sldMkLst>
          <pc:docMk/>
          <pc:sldMk cId="2858876441" sldId="257"/>
        </pc:sldMkLst>
      </pc:sldChg>
      <pc:sldChg chg="modSp new mod">
        <pc:chgData name="Mariam El-Shamaa, Esq." userId="8447f4f2352f596f" providerId="LiveId" clId="{C7D7E3F6-3D1C-4F34-8A85-30E8569DDF59}" dt="2023-07-09T17:26:07.256" v="691" actId="20577"/>
        <pc:sldMkLst>
          <pc:docMk/>
          <pc:sldMk cId="2098999075" sldId="259"/>
        </pc:sldMkLst>
        <pc:spChg chg="mod">
          <ac:chgData name="Mariam El-Shamaa, Esq." userId="8447f4f2352f596f" providerId="LiveId" clId="{C7D7E3F6-3D1C-4F34-8A85-30E8569DDF59}" dt="2023-07-09T17:21:41.177" v="46" actId="20577"/>
          <ac:spMkLst>
            <pc:docMk/>
            <pc:sldMk cId="2098999075" sldId="259"/>
            <ac:spMk id="2" creationId="{640221F8-64F1-8073-0A13-A923B1E0ED72}"/>
          </ac:spMkLst>
        </pc:spChg>
        <pc:spChg chg="mod">
          <ac:chgData name="Mariam El-Shamaa, Esq." userId="8447f4f2352f596f" providerId="LiveId" clId="{C7D7E3F6-3D1C-4F34-8A85-30E8569DDF59}" dt="2023-07-09T17:26:07.256" v="691" actId="20577"/>
          <ac:spMkLst>
            <pc:docMk/>
            <pc:sldMk cId="2098999075" sldId="259"/>
            <ac:spMk id="3" creationId="{C9399CC3-F5AB-234E-1779-1268F3509C1E}"/>
          </ac:spMkLst>
        </pc:spChg>
      </pc:sldChg>
      <pc:sldChg chg="modSp new mod">
        <pc:chgData name="Mariam El-Shamaa, Esq." userId="8447f4f2352f596f" providerId="LiveId" clId="{C7D7E3F6-3D1C-4F34-8A85-30E8569DDF59}" dt="2023-07-09T19:33:45.946" v="7091" actId="20577"/>
        <pc:sldMkLst>
          <pc:docMk/>
          <pc:sldMk cId="1591581867" sldId="260"/>
        </pc:sldMkLst>
        <pc:spChg chg="mod">
          <ac:chgData name="Mariam El-Shamaa, Esq." userId="8447f4f2352f596f" providerId="LiveId" clId="{C7D7E3F6-3D1C-4F34-8A85-30E8569DDF59}" dt="2023-07-09T17:26:23.553" v="724" actId="122"/>
          <ac:spMkLst>
            <pc:docMk/>
            <pc:sldMk cId="1591581867" sldId="260"/>
            <ac:spMk id="2" creationId="{3CB14F87-9D38-5287-9CF4-F07AF330F98D}"/>
          </ac:spMkLst>
        </pc:spChg>
        <pc:spChg chg="mod">
          <ac:chgData name="Mariam El-Shamaa, Esq." userId="8447f4f2352f596f" providerId="LiveId" clId="{C7D7E3F6-3D1C-4F34-8A85-30E8569DDF59}" dt="2023-07-09T19:33:45.946" v="7091" actId="20577"/>
          <ac:spMkLst>
            <pc:docMk/>
            <pc:sldMk cId="1591581867" sldId="260"/>
            <ac:spMk id="3" creationId="{0D53A91D-9796-0EBF-851B-05FD883E2637}"/>
          </ac:spMkLst>
        </pc:spChg>
      </pc:sldChg>
      <pc:sldChg chg="modSp new mod">
        <pc:chgData name="Mariam El-Shamaa, Esq." userId="8447f4f2352f596f" providerId="LiveId" clId="{C7D7E3F6-3D1C-4F34-8A85-30E8569DDF59}" dt="2023-07-09T19:13:31.191" v="5464" actId="20577"/>
        <pc:sldMkLst>
          <pc:docMk/>
          <pc:sldMk cId="777184051" sldId="261"/>
        </pc:sldMkLst>
        <pc:spChg chg="mod">
          <ac:chgData name="Mariam El-Shamaa, Esq." userId="8447f4f2352f596f" providerId="LiveId" clId="{C7D7E3F6-3D1C-4F34-8A85-30E8569DDF59}" dt="2023-07-09T17:44:48.190" v="1936" actId="122"/>
          <ac:spMkLst>
            <pc:docMk/>
            <pc:sldMk cId="777184051" sldId="261"/>
            <ac:spMk id="2" creationId="{7D26AB88-9EE7-9987-5479-A848821D0380}"/>
          </ac:spMkLst>
        </pc:spChg>
        <pc:spChg chg="mod">
          <ac:chgData name="Mariam El-Shamaa, Esq." userId="8447f4f2352f596f" providerId="LiveId" clId="{C7D7E3F6-3D1C-4F34-8A85-30E8569DDF59}" dt="2023-07-09T19:13:31.191" v="5464" actId="20577"/>
          <ac:spMkLst>
            <pc:docMk/>
            <pc:sldMk cId="777184051" sldId="261"/>
            <ac:spMk id="3" creationId="{2C61A16E-832F-BA1A-54ED-B242717759AA}"/>
          </ac:spMkLst>
        </pc:spChg>
      </pc:sldChg>
      <pc:sldChg chg="modSp new mod">
        <pc:chgData name="Mariam El-Shamaa, Esq." userId="8447f4f2352f596f" providerId="LiveId" clId="{C7D7E3F6-3D1C-4F34-8A85-30E8569DDF59}" dt="2023-07-09T19:47:35.804" v="7769" actId="20577"/>
        <pc:sldMkLst>
          <pc:docMk/>
          <pc:sldMk cId="1226100176" sldId="262"/>
        </pc:sldMkLst>
        <pc:spChg chg="mod">
          <ac:chgData name="Mariam El-Shamaa, Esq." userId="8447f4f2352f596f" providerId="LiveId" clId="{C7D7E3F6-3D1C-4F34-8A85-30E8569DDF59}" dt="2023-07-09T17:45:44.629" v="1953" actId="20577"/>
          <ac:spMkLst>
            <pc:docMk/>
            <pc:sldMk cId="1226100176" sldId="262"/>
            <ac:spMk id="2" creationId="{0848A5BA-18C0-BD24-8228-7CE415C22778}"/>
          </ac:spMkLst>
        </pc:spChg>
        <pc:spChg chg="mod">
          <ac:chgData name="Mariam El-Shamaa, Esq." userId="8447f4f2352f596f" providerId="LiveId" clId="{C7D7E3F6-3D1C-4F34-8A85-30E8569DDF59}" dt="2023-07-09T19:47:35.804" v="7769" actId="20577"/>
          <ac:spMkLst>
            <pc:docMk/>
            <pc:sldMk cId="1226100176" sldId="262"/>
            <ac:spMk id="3" creationId="{6357AB6A-F1CA-BD5C-266D-579A25ECF8C5}"/>
          </ac:spMkLst>
        </pc:spChg>
      </pc:sldChg>
      <pc:sldChg chg="addSp delSp modSp new mod modClrScheme chgLayout">
        <pc:chgData name="Mariam El-Shamaa, Esq." userId="8447f4f2352f596f" providerId="LiveId" clId="{C7D7E3F6-3D1C-4F34-8A85-30E8569DDF59}" dt="2023-07-09T19:41:20.007" v="7658" actId="20577"/>
        <pc:sldMkLst>
          <pc:docMk/>
          <pc:sldMk cId="3119310083" sldId="263"/>
        </pc:sldMkLst>
        <pc:spChg chg="del mod ord">
          <ac:chgData name="Mariam El-Shamaa, Esq." userId="8447f4f2352f596f" providerId="LiveId" clId="{C7D7E3F6-3D1C-4F34-8A85-30E8569DDF59}" dt="2023-07-09T17:57:10.012" v="2536" actId="700"/>
          <ac:spMkLst>
            <pc:docMk/>
            <pc:sldMk cId="3119310083" sldId="263"/>
            <ac:spMk id="2" creationId="{16534A5E-737F-807D-31FD-4C08FE1DB3DC}"/>
          </ac:spMkLst>
        </pc:spChg>
        <pc:spChg chg="del mod ord">
          <ac:chgData name="Mariam El-Shamaa, Esq." userId="8447f4f2352f596f" providerId="LiveId" clId="{C7D7E3F6-3D1C-4F34-8A85-30E8569DDF59}" dt="2023-07-09T17:57:10.012" v="2536" actId="700"/>
          <ac:spMkLst>
            <pc:docMk/>
            <pc:sldMk cId="3119310083" sldId="263"/>
            <ac:spMk id="3" creationId="{2A4B5BA3-0DA6-EDAE-FA6E-A39A98A37FB2}"/>
          </ac:spMkLst>
        </pc:spChg>
        <pc:spChg chg="add mod ord">
          <ac:chgData name="Mariam El-Shamaa, Esq." userId="8447f4f2352f596f" providerId="LiveId" clId="{C7D7E3F6-3D1C-4F34-8A85-30E8569DDF59}" dt="2023-07-09T17:57:32.392" v="2550" actId="20577"/>
          <ac:spMkLst>
            <pc:docMk/>
            <pc:sldMk cId="3119310083" sldId="263"/>
            <ac:spMk id="4" creationId="{3AD84AA4-EB3B-725E-4F62-C293AA07BED8}"/>
          </ac:spMkLst>
        </pc:spChg>
        <pc:spChg chg="add mod ord">
          <ac:chgData name="Mariam El-Shamaa, Esq." userId="8447f4f2352f596f" providerId="LiveId" clId="{C7D7E3F6-3D1C-4F34-8A85-30E8569DDF59}" dt="2023-07-09T19:41:20.007" v="7658" actId="20577"/>
          <ac:spMkLst>
            <pc:docMk/>
            <pc:sldMk cId="3119310083" sldId="263"/>
            <ac:spMk id="5" creationId="{556E9C2B-9DE6-D387-278F-613B9CA67B82}"/>
          </ac:spMkLst>
        </pc:spChg>
      </pc:sldChg>
      <pc:sldChg chg="modSp new mod">
        <pc:chgData name="Mariam El-Shamaa, Esq." userId="8447f4f2352f596f" providerId="LiveId" clId="{C7D7E3F6-3D1C-4F34-8A85-30E8569DDF59}" dt="2023-07-09T18:08:13.607" v="3949" actId="20577"/>
        <pc:sldMkLst>
          <pc:docMk/>
          <pc:sldMk cId="888148937" sldId="264"/>
        </pc:sldMkLst>
        <pc:spChg chg="mod">
          <ac:chgData name="Mariam El-Shamaa, Esq." userId="8447f4f2352f596f" providerId="LiveId" clId="{C7D7E3F6-3D1C-4F34-8A85-30E8569DDF59}" dt="2023-07-09T18:06:25.971" v="3530" actId="20577"/>
          <ac:spMkLst>
            <pc:docMk/>
            <pc:sldMk cId="888148937" sldId="264"/>
            <ac:spMk id="2" creationId="{7EA508C1-5085-890A-E84E-B5B81DF9143A}"/>
          </ac:spMkLst>
        </pc:spChg>
        <pc:spChg chg="mod">
          <ac:chgData name="Mariam El-Shamaa, Esq." userId="8447f4f2352f596f" providerId="LiveId" clId="{C7D7E3F6-3D1C-4F34-8A85-30E8569DDF59}" dt="2023-07-09T18:08:13.607" v="3949" actId="20577"/>
          <ac:spMkLst>
            <pc:docMk/>
            <pc:sldMk cId="888148937" sldId="264"/>
            <ac:spMk id="3" creationId="{3ABE27E0-E85C-6E41-F1D4-E49CABC76229}"/>
          </ac:spMkLst>
        </pc:spChg>
      </pc:sldChg>
      <pc:sldChg chg="modSp new mod">
        <pc:chgData name="Mariam El-Shamaa, Esq." userId="8447f4f2352f596f" providerId="LiveId" clId="{C7D7E3F6-3D1C-4F34-8A85-30E8569DDF59}" dt="2023-07-09T18:20:34.340" v="4613" actId="20577"/>
        <pc:sldMkLst>
          <pc:docMk/>
          <pc:sldMk cId="237223124" sldId="265"/>
        </pc:sldMkLst>
        <pc:spChg chg="mod">
          <ac:chgData name="Mariam El-Shamaa, Esq." userId="8447f4f2352f596f" providerId="LiveId" clId="{C7D7E3F6-3D1C-4F34-8A85-30E8569DDF59}" dt="2023-07-09T18:20:34.340" v="4613" actId="20577"/>
          <ac:spMkLst>
            <pc:docMk/>
            <pc:sldMk cId="237223124" sldId="265"/>
            <ac:spMk id="2" creationId="{A70EA4A8-A8C5-A2B5-631A-0247D5A63485}"/>
          </ac:spMkLst>
        </pc:spChg>
        <pc:spChg chg="mod">
          <ac:chgData name="Mariam El-Shamaa, Esq." userId="8447f4f2352f596f" providerId="LiveId" clId="{C7D7E3F6-3D1C-4F34-8A85-30E8569DDF59}" dt="2023-07-09T18:20:24.178" v="4611" actId="20577"/>
          <ac:spMkLst>
            <pc:docMk/>
            <pc:sldMk cId="237223124" sldId="265"/>
            <ac:spMk id="3" creationId="{3CBEF93E-CDF8-176A-B2CE-7299B98A6064}"/>
          </ac:spMkLst>
        </pc:spChg>
      </pc:sldChg>
      <pc:sldChg chg="modSp new mod ord">
        <pc:chgData name="Mariam El-Shamaa, Esq." userId="8447f4f2352f596f" providerId="LiveId" clId="{C7D7E3F6-3D1C-4F34-8A85-30E8569DDF59}" dt="2023-07-09T19:32:12.343" v="6961" actId="20577"/>
        <pc:sldMkLst>
          <pc:docMk/>
          <pc:sldMk cId="1215852980" sldId="266"/>
        </pc:sldMkLst>
        <pc:spChg chg="mod">
          <ac:chgData name="Mariam El-Shamaa, Esq." userId="8447f4f2352f596f" providerId="LiveId" clId="{C7D7E3F6-3D1C-4F34-8A85-30E8569DDF59}" dt="2023-07-09T18:27:05.537" v="4656" actId="20577"/>
          <ac:spMkLst>
            <pc:docMk/>
            <pc:sldMk cId="1215852980" sldId="266"/>
            <ac:spMk id="2" creationId="{EA255A88-3069-57B5-6D4C-6DF36881E012}"/>
          </ac:spMkLst>
        </pc:spChg>
        <pc:spChg chg="mod">
          <ac:chgData name="Mariam El-Shamaa, Esq." userId="8447f4f2352f596f" providerId="LiveId" clId="{C7D7E3F6-3D1C-4F34-8A85-30E8569DDF59}" dt="2023-07-09T19:32:12.343" v="6961" actId="20577"/>
          <ac:spMkLst>
            <pc:docMk/>
            <pc:sldMk cId="1215852980" sldId="266"/>
            <ac:spMk id="3" creationId="{726AEB18-623C-21C4-4F53-ECFAD5A0F604}"/>
          </ac:spMkLst>
        </pc:spChg>
      </pc:sldChg>
      <pc:sldChg chg="modSp new mod">
        <pc:chgData name="Mariam El-Shamaa, Esq." userId="8447f4f2352f596f" providerId="LiveId" clId="{C7D7E3F6-3D1C-4F34-8A85-30E8569DDF59}" dt="2023-07-09T19:12:19.581" v="5322" actId="20577"/>
        <pc:sldMkLst>
          <pc:docMk/>
          <pc:sldMk cId="3103907494" sldId="267"/>
        </pc:sldMkLst>
        <pc:spChg chg="mod">
          <ac:chgData name="Mariam El-Shamaa, Esq." userId="8447f4f2352f596f" providerId="LiveId" clId="{C7D7E3F6-3D1C-4F34-8A85-30E8569DDF59}" dt="2023-07-09T18:30:11.122" v="4725" actId="20577"/>
          <ac:spMkLst>
            <pc:docMk/>
            <pc:sldMk cId="3103907494" sldId="267"/>
            <ac:spMk id="2" creationId="{3DD5A9B1-67DF-50DA-C970-640824E8053B}"/>
          </ac:spMkLst>
        </pc:spChg>
        <pc:spChg chg="mod">
          <ac:chgData name="Mariam El-Shamaa, Esq." userId="8447f4f2352f596f" providerId="LiveId" clId="{C7D7E3F6-3D1C-4F34-8A85-30E8569DDF59}" dt="2023-07-09T19:12:19.581" v="5322" actId="20577"/>
          <ac:spMkLst>
            <pc:docMk/>
            <pc:sldMk cId="3103907494" sldId="267"/>
            <ac:spMk id="3" creationId="{B3785850-A530-DA8C-9D7D-C7E2ADEED87E}"/>
          </ac:spMkLst>
        </pc:spChg>
      </pc:sldChg>
      <pc:sldChg chg="addSp delSp modSp new mod modClrScheme chgLayout">
        <pc:chgData name="Mariam El-Shamaa, Esq." userId="8447f4f2352f596f" providerId="LiveId" clId="{C7D7E3F6-3D1C-4F34-8A85-30E8569DDF59}" dt="2023-07-09T19:24:48.602" v="6168" actId="20577"/>
        <pc:sldMkLst>
          <pc:docMk/>
          <pc:sldMk cId="369202874" sldId="268"/>
        </pc:sldMkLst>
        <pc:spChg chg="del mod ord">
          <ac:chgData name="Mariam El-Shamaa, Esq." userId="8447f4f2352f596f" providerId="LiveId" clId="{C7D7E3F6-3D1C-4F34-8A85-30E8569DDF59}" dt="2023-07-09T19:14:40.757" v="5467" actId="700"/>
          <ac:spMkLst>
            <pc:docMk/>
            <pc:sldMk cId="369202874" sldId="268"/>
            <ac:spMk id="2" creationId="{171F5EFD-C0BF-ED24-DF1D-66B6E18E2E54}"/>
          </ac:spMkLst>
        </pc:spChg>
        <pc:spChg chg="del mod ord">
          <ac:chgData name="Mariam El-Shamaa, Esq." userId="8447f4f2352f596f" providerId="LiveId" clId="{C7D7E3F6-3D1C-4F34-8A85-30E8569DDF59}" dt="2023-07-09T19:14:40.757" v="5467" actId="700"/>
          <ac:spMkLst>
            <pc:docMk/>
            <pc:sldMk cId="369202874" sldId="268"/>
            <ac:spMk id="3" creationId="{80F9A3FC-890F-8F28-9C68-00B184DF10D2}"/>
          </ac:spMkLst>
        </pc:spChg>
        <pc:spChg chg="add mod ord">
          <ac:chgData name="Mariam El-Shamaa, Esq." userId="8447f4f2352f596f" providerId="LiveId" clId="{C7D7E3F6-3D1C-4F34-8A85-30E8569DDF59}" dt="2023-07-09T19:24:20.820" v="6139" actId="14100"/>
          <ac:spMkLst>
            <pc:docMk/>
            <pc:sldMk cId="369202874" sldId="268"/>
            <ac:spMk id="4" creationId="{B53A2B03-65BE-9422-1E38-04E6A59565E5}"/>
          </ac:spMkLst>
        </pc:spChg>
        <pc:spChg chg="add mod ord">
          <ac:chgData name="Mariam El-Shamaa, Esq." userId="8447f4f2352f596f" providerId="LiveId" clId="{C7D7E3F6-3D1C-4F34-8A85-30E8569DDF59}" dt="2023-07-09T19:24:23.870" v="6140" actId="1076"/>
          <ac:spMkLst>
            <pc:docMk/>
            <pc:sldMk cId="369202874" sldId="268"/>
            <ac:spMk id="5" creationId="{2FD53C75-F122-E939-1601-BF66A58647E2}"/>
          </ac:spMkLst>
        </pc:spChg>
        <pc:spChg chg="add mod">
          <ac:chgData name="Mariam El-Shamaa, Esq." userId="8447f4f2352f596f" providerId="LiveId" clId="{C7D7E3F6-3D1C-4F34-8A85-30E8569DDF59}" dt="2023-07-09T19:24:48.602" v="6168" actId="20577"/>
          <ac:spMkLst>
            <pc:docMk/>
            <pc:sldMk cId="369202874" sldId="268"/>
            <ac:spMk id="6" creationId="{BB373F9C-56B2-EC76-D053-BE1F0FDB9B29}"/>
          </ac:spMkLst>
        </pc:spChg>
      </pc:sldChg>
      <pc:sldChg chg="modSp new mod">
        <pc:chgData name="Mariam El-Shamaa, Esq." userId="8447f4f2352f596f" providerId="LiveId" clId="{C7D7E3F6-3D1C-4F34-8A85-30E8569DDF59}" dt="2023-07-09T19:39:08.368" v="7640" actId="20577"/>
        <pc:sldMkLst>
          <pc:docMk/>
          <pc:sldMk cId="3124560405" sldId="269"/>
        </pc:sldMkLst>
        <pc:spChg chg="mod">
          <ac:chgData name="Mariam El-Shamaa, Esq." userId="8447f4f2352f596f" providerId="LiveId" clId="{C7D7E3F6-3D1C-4F34-8A85-30E8569DDF59}" dt="2023-07-09T19:34:36.681" v="7126" actId="20577"/>
          <ac:spMkLst>
            <pc:docMk/>
            <pc:sldMk cId="3124560405" sldId="269"/>
            <ac:spMk id="2" creationId="{78BF3FC7-2491-5E68-022F-D33053921B13}"/>
          </ac:spMkLst>
        </pc:spChg>
        <pc:spChg chg="mod">
          <ac:chgData name="Mariam El-Shamaa, Esq." userId="8447f4f2352f596f" providerId="LiveId" clId="{C7D7E3F6-3D1C-4F34-8A85-30E8569DDF59}" dt="2023-07-09T19:39:08.368" v="7640" actId="20577"/>
          <ac:spMkLst>
            <pc:docMk/>
            <pc:sldMk cId="3124560405" sldId="269"/>
            <ac:spMk id="3" creationId="{9B96C47D-9BE1-1640-95CA-926C296ED97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5C89-2E28-4777-95B0-BA7EECAE3BA4}"/>
              </a:ext>
            </a:extLst>
          </p:cNvPr>
          <p:cNvSpPr>
            <a:spLocks noGrp="1"/>
          </p:cNvSpPr>
          <p:nvPr>
            <p:ph type="ctrTitle"/>
          </p:nvPr>
        </p:nvSpPr>
        <p:spPr>
          <a:xfrm>
            <a:off x="1709928" y="987552"/>
            <a:ext cx="8385048" cy="3081528"/>
          </a:xfrm>
        </p:spPr>
        <p:txBody>
          <a:bodyPr anchor="b">
            <a:normAutofit/>
          </a:bodyPr>
          <a:lstStyle>
            <a:lvl1pPr algn="ctr">
              <a:defRPr sz="5400"/>
            </a:lvl1pPr>
          </a:lstStyle>
          <a:p>
            <a:r>
              <a:rPr lang="en-US" dirty="0"/>
              <a:t>Click to edit Master title style</a:t>
            </a:r>
          </a:p>
        </p:txBody>
      </p:sp>
      <p:sp>
        <p:nvSpPr>
          <p:cNvPr id="3" name="Subtitle 2">
            <a:extLst>
              <a:ext uri="{FF2B5EF4-FFF2-40B4-BE49-F238E27FC236}">
                <a16:creationId xmlns:a16="http://schemas.microsoft.com/office/drawing/2014/main" id="{59052321-4D71-4DA8-BD2C-DC22FC1525CB}"/>
              </a:ext>
            </a:extLst>
          </p:cNvPr>
          <p:cNvSpPr>
            <a:spLocks noGrp="1"/>
          </p:cNvSpPr>
          <p:nvPr>
            <p:ph type="subTitle" idx="1"/>
          </p:nvPr>
        </p:nvSpPr>
        <p:spPr>
          <a:xfrm>
            <a:off x="2905506" y="4480561"/>
            <a:ext cx="5993892" cy="1166495"/>
          </a:xfrm>
        </p:spPr>
        <p:txBody>
          <a:bodyPr>
            <a:normAutofit/>
          </a:bodyPr>
          <a:lstStyle>
            <a:lvl1pPr marL="0" indent="0" algn="ctr">
              <a:buNone/>
              <a:defRPr sz="1400"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1D37183-71EA-4A92-8609-41ECB53F447E}"/>
              </a:ext>
            </a:extLst>
          </p:cNvPr>
          <p:cNvSpPr>
            <a:spLocks noGrp="1"/>
          </p:cNvSpPr>
          <p:nvPr>
            <p:ph type="dt" sz="half" idx="10"/>
          </p:nvPr>
        </p:nvSpPr>
        <p:spPr/>
        <p:txBody>
          <a:bodyPr/>
          <a:lstStyle/>
          <a:p>
            <a:fld id="{B5898F52-2787-4BA2-BBBC-9395E9F86D50}" type="datetimeFigureOut">
              <a:rPr lang="en-US" smtClean="0"/>
              <a:t>7/9/2023</a:t>
            </a:fld>
            <a:endParaRPr lang="en-US"/>
          </a:p>
        </p:txBody>
      </p:sp>
      <p:sp>
        <p:nvSpPr>
          <p:cNvPr id="5" name="Footer Placeholder 4">
            <a:extLst>
              <a:ext uri="{FF2B5EF4-FFF2-40B4-BE49-F238E27FC236}">
                <a16:creationId xmlns:a16="http://schemas.microsoft.com/office/drawing/2014/main" id="{CA09F2E6-1ECC-4081-8EBF-C80C6C94A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C3FA67-CD72-4503-BA25-FEC880107BC4}"/>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910437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83CBE-1EA9-4E8B-A281-C50B792E55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EB1A0-A59D-4CB9-BABB-C6BF1D2E99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E6265B-940D-433C-AD76-2D6A42449307}"/>
              </a:ext>
            </a:extLst>
          </p:cNvPr>
          <p:cNvSpPr>
            <a:spLocks noGrp="1"/>
          </p:cNvSpPr>
          <p:nvPr>
            <p:ph type="dt" sz="half" idx="10"/>
          </p:nvPr>
        </p:nvSpPr>
        <p:spPr/>
        <p:txBody>
          <a:bodyPr/>
          <a:lstStyle/>
          <a:p>
            <a:fld id="{B5898F52-2787-4BA2-BBBC-9395E9F86D50}" type="datetimeFigureOut">
              <a:rPr lang="en-US" smtClean="0"/>
              <a:t>7/9/2023</a:t>
            </a:fld>
            <a:endParaRPr lang="en-US"/>
          </a:p>
        </p:txBody>
      </p:sp>
      <p:sp>
        <p:nvSpPr>
          <p:cNvPr id="5" name="Footer Placeholder 4">
            <a:extLst>
              <a:ext uri="{FF2B5EF4-FFF2-40B4-BE49-F238E27FC236}">
                <a16:creationId xmlns:a16="http://schemas.microsoft.com/office/drawing/2014/main" id="{EDCAB98E-314F-45C4-9A64-AD3FAE0516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E49F32-B214-4A0C-8669-7FE4BA445965}"/>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055240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DE4A6D-DAA1-4551-A093-3C36C1C8CF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25FDA9-71CD-4B86-B291-BEBA43D8ED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D9F5B1-B635-4479-A426-B1D4066502DB}"/>
              </a:ext>
            </a:extLst>
          </p:cNvPr>
          <p:cNvSpPr>
            <a:spLocks noGrp="1"/>
          </p:cNvSpPr>
          <p:nvPr>
            <p:ph type="dt" sz="half" idx="10"/>
          </p:nvPr>
        </p:nvSpPr>
        <p:spPr/>
        <p:txBody>
          <a:bodyPr/>
          <a:lstStyle/>
          <a:p>
            <a:fld id="{B5898F52-2787-4BA2-BBBC-9395E9F86D50}" type="datetimeFigureOut">
              <a:rPr lang="en-US" smtClean="0"/>
              <a:t>7/9/2023</a:t>
            </a:fld>
            <a:endParaRPr lang="en-US"/>
          </a:p>
        </p:txBody>
      </p:sp>
      <p:sp>
        <p:nvSpPr>
          <p:cNvPr id="5" name="Footer Placeholder 4">
            <a:extLst>
              <a:ext uri="{FF2B5EF4-FFF2-40B4-BE49-F238E27FC236}">
                <a16:creationId xmlns:a16="http://schemas.microsoft.com/office/drawing/2014/main" id="{6B833098-8769-47C3-80B2-C2942F984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9297-65D4-45BE-BE6C-5531FC6A5E1E}"/>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8166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A523-EF01-4656-9D54-347E984FD3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D52871-79D5-420E-8207-BEF7BE44A9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6D32D3-8223-4851-BB8E-CB489B975FD6}"/>
              </a:ext>
            </a:extLst>
          </p:cNvPr>
          <p:cNvSpPr>
            <a:spLocks noGrp="1"/>
          </p:cNvSpPr>
          <p:nvPr>
            <p:ph type="dt" sz="half" idx="10"/>
          </p:nvPr>
        </p:nvSpPr>
        <p:spPr/>
        <p:txBody>
          <a:bodyPr/>
          <a:lstStyle/>
          <a:p>
            <a:fld id="{B5898F52-2787-4BA2-BBBC-9395E9F86D50}" type="datetimeFigureOut">
              <a:rPr lang="en-US" smtClean="0"/>
              <a:t>7/9/2023</a:t>
            </a:fld>
            <a:endParaRPr lang="en-US"/>
          </a:p>
        </p:txBody>
      </p:sp>
      <p:sp>
        <p:nvSpPr>
          <p:cNvPr id="5" name="Footer Placeholder 4">
            <a:extLst>
              <a:ext uri="{FF2B5EF4-FFF2-40B4-BE49-F238E27FC236}">
                <a16:creationId xmlns:a16="http://schemas.microsoft.com/office/drawing/2014/main" id="{9E94444B-9FC3-414D-8EA0-15AB806D5E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BC448B-FCF6-40C5-8BB6-15B70E8897CB}"/>
              </a:ext>
            </a:extLst>
          </p:cNvPr>
          <p:cNvSpPr>
            <a:spLocks noGrp="1"/>
          </p:cNvSpPr>
          <p:nvPr>
            <p:ph type="sldNum" sz="quarter" idx="12"/>
          </p:nvPr>
        </p:nvSpPr>
        <p:spPr/>
        <p:txBody>
          <a:bodyPr/>
          <a:lstStyle/>
          <a:p>
            <a:fld id="{4C8B8A27-DF03-4546-BA93-21C967D57E5C}" type="slidenum">
              <a:rPr lang="en-US" smtClean="0"/>
              <a:t>‹#›</a:t>
            </a:fld>
            <a:endParaRPr lang="en-US" dirty="0"/>
          </a:p>
        </p:txBody>
      </p:sp>
    </p:spTree>
    <p:extLst>
      <p:ext uri="{BB962C8B-B14F-4D97-AF65-F5344CB8AC3E}">
        <p14:creationId xmlns:p14="http://schemas.microsoft.com/office/powerpoint/2010/main" val="350638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F79BA-620F-4443-807B-BE44F36F98F1}"/>
              </a:ext>
            </a:extLst>
          </p:cNvPr>
          <p:cNvSpPr>
            <a:spLocks noGrp="1"/>
          </p:cNvSpPr>
          <p:nvPr>
            <p:ph type="title"/>
          </p:nvPr>
        </p:nvSpPr>
        <p:spPr>
          <a:xfrm>
            <a:off x="1069848" y="1709738"/>
            <a:ext cx="9430811" cy="2852737"/>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30C9A625-6442-4047-B545-433C4451210A}"/>
              </a:ext>
            </a:extLst>
          </p:cNvPr>
          <p:cNvSpPr>
            <a:spLocks noGrp="1"/>
          </p:cNvSpPr>
          <p:nvPr>
            <p:ph type="body" idx="1"/>
          </p:nvPr>
        </p:nvSpPr>
        <p:spPr>
          <a:xfrm>
            <a:off x="1069848" y="4589463"/>
            <a:ext cx="943081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F8EAA30-3B1A-4BEA-9835-33D2072451F9}"/>
              </a:ext>
            </a:extLst>
          </p:cNvPr>
          <p:cNvSpPr>
            <a:spLocks noGrp="1"/>
          </p:cNvSpPr>
          <p:nvPr>
            <p:ph type="dt" sz="half" idx="10"/>
          </p:nvPr>
        </p:nvSpPr>
        <p:spPr/>
        <p:txBody>
          <a:bodyPr/>
          <a:lstStyle/>
          <a:p>
            <a:fld id="{B5898F52-2787-4BA2-BBBC-9395E9F86D50}" type="datetimeFigureOut">
              <a:rPr lang="en-US" smtClean="0"/>
              <a:t>7/9/2023</a:t>
            </a:fld>
            <a:endParaRPr lang="en-US"/>
          </a:p>
        </p:txBody>
      </p:sp>
      <p:sp>
        <p:nvSpPr>
          <p:cNvPr id="5" name="Footer Placeholder 4">
            <a:extLst>
              <a:ext uri="{FF2B5EF4-FFF2-40B4-BE49-F238E27FC236}">
                <a16:creationId xmlns:a16="http://schemas.microsoft.com/office/drawing/2014/main" id="{BB256440-3149-446F-8105-485333B183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EDB1-D604-4E10-B334-5DB303498B12}"/>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732698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E563-D552-439E-8DF5-45062D8754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136873-2DD5-456E-A3A9-FE408419E30D}"/>
              </a:ext>
            </a:extLst>
          </p:cNvPr>
          <p:cNvSpPr>
            <a:spLocks noGrp="1"/>
          </p:cNvSpPr>
          <p:nvPr>
            <p:ph sz="half" idx="1"/>
          </p:nvPr>
        </p:nvSpPr>
        <p:spPr>
          <a:xfrm>
            <a:off x="1069848" y="1825625"/>
            <a:ext cx="4684057"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6B04C-FB9E-4A9E-8892-4B5B702898B4}"/>
              </a:ext>
            </a:extLst>
          </p:cNvPr>
          <p:cNvSpPr>
            <a:spLocks noGrp="1"/>
          </p:cNvSpPr>
          <p:nvPr>
            <p:ph sz="half" idx="2"/>
          </p:nvPr>
        </p:nvSpPr>
        <p:spPr>
          <a:xfrm>
            <a:off x="6019802" y="1825625"/>
            <a:ext cx="468405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2E2F0B4-0E86-473E-BC42-78D856A00C2E}"/>
              </a:ext>
            </a:extLst>
          </p:cNvPr>
          <p:cNvSpPr>
            <a:spLocks noGrp="1"/>
          </p:cNvSpPr>
          <p:nvPr>
            <p:ph type="dt" sz="half" idx="10"/>
          </p:nvPr>
        </p:nvSpPr>
        <p:spPr/>
        <p:txBody>
          <a:bodyPr/>
          <a:lstStyle/>
          <a:p>
            <a:fld id="{B5898F52-2787-4BA2-BBBC-9395E9F86D50}" type="datetimeFigureOut">
              <a:rPr lang="en-US" smtClean="0"/>
              <a:t>7/9/2023</a:t>
            </a:fld>
            <a:endParaRPr lang="en-US"/>
          </a:p>
        </p:txBody>
      </p:sp>
      <p:sp>
        <p:nvSpPr>
          <p:cNvPr id="6" name="Footer Placeholder 5">
            <a:extLst>
              <a:ext uri="{FF2B5EF4-FFF2-40B4-BE49-F238E27FC236}">
                <a16:creationId xmlns:a16="http://schemas.microsoft.com/office/drawing/2014/main" id="{782B9537-F43C-4042-B165-A00358F9E2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9F52F-61F2-4FEE-8989-2FB400190C4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508002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2E5C-0B2D-4DB5-95F6-3C2C825DFE54}"/>
              </a:ext>
            </a:extLst>
          </p:cNvPr>
          <p:cNvSpPr>
            <a:spLocks noGrp="1"/>
          </p:cNvSpPr>
          <p:nvPr>
            <p:ph type="title"/>
          </p:nvPr>
        </p:nvSpPr>
        <p:spPr>
          <a:xfrm>
            <a:off x="839788" y="365125"/>
            <a:ext cx="989993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8F1C53-3F27-42E6-BE80-1DF57985741C}"/>
              </a:ext>
            </a:extLst>
          </p:cNvPr>
          <p:cNvSpPr>
            <a:spLocks noGrp="1"/>
          </p:cNvSpPr>
          <p:nvPr>
            <p:ph type="body" idx="1"/>
          </p:nvPr>
        </p:nvSpPr>
        <p:spPr>
          <a:xfrm>
            <a:off x="839789" y="1681163"/>
            <a:ext cx="4872132"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38CC6CB-F028-4322-B54F-571203106F23}"/>
              </a:ext>
            </a:extLst>
          </p:cNvPr>
          <p:cNvSpPr>
            <a:spLocks noGrp="1"/>
          </p:cNvSpPr>
          <p:nvPr>
            <p:ph sz="half" idx="2"/>
          </p:nvPr>
        </p:nvSpPr>
        <p:spPr>
          <a:xfrm>
            <a:off x="839787" y="2510632"/>
            <a:ext cx="4872133"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2AD2CD7-554E-4EAA-BAF6-86ABB7E81D25}"/>
              </a:ext>
            </a:extLst>
          </p:cNvPr>
          <p:cNvSpPr>
            <a:spLocks noGrp="1"/>
          </p:cNvSpPr>
          <p:nvPr>
            <p:ph type="body" sz="quarter" idx="3"/>
          </p:nvPr>
        </p:nvSpPr>
        <p:spPr>
          <a:xfrm>
            <a:off x="5889809" y="1681163"/>
            <a:ext cx="4849909"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1982A2D6-379C-4D26-90AC-9F2F46DCE7F3}"/>
              </a:ext>
            </a:extLst>
          </p:cNvPr>
          <p:cNvSpPr>
            <a:spLocks noGrp="1"/>
          </p:cNvSpPr>
          <p:nvPr>
            <p:ph sz="quarter" idx="4"/>
          </p:nvPr>
        </p:nvSpPr>
        <p:spPr>
          <a:xfrm>
            <a:off x="5889810" y="2505075"/>
            <a:ext cx="4872134"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DEA0E4F3-8A65-4788-AE96-1FB2060F48D2}"/>
              </a:ext>
            </a:extLst>
          </p:cNvPr>
          <p:cNvSpPr>
            <a:spLocks noGrp="1"/>
          </p:cNvSpPr>
          <p:nvPr>
            <p:ph type="dt" sz="half" idx="10"/>
          </p:nvPr>
        </p:nvSpPr>
        <p:spPr/>
        <p:txBody>
          <a:bodyPr/>
          <a:lstStyle/>
          <a:p>
            <a:fld id="{B5898F52-2787-4BA2-BBBC-9395E9F86D50}" type="datetimeFigureOut">
              <a:rPr lang="en-US" smtClean="0"/>
              <a:t>7/9/2023</a:t>
            </a:fld>
            <a:endParaRPr lang="en-US"/>
          </a:p>
        </p:txBody>
      </p:sp>
      <p:sp>
        <p:nvSpPr>
          <p:cNvPr id="8" name="Footer Placeholder 7">
            <a:extLst>
              <a:ext uri="{FF2B5EF4-FFF2-40B4-BE49-F238E27FC236}">
                <a16:creationId xmlns:a16="http://schemas.microsoft.com/office/drawing/2014/main" id="{97522DA4-5EE1-440C-ADDE-D7B4F77B4E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BC291E-B8EF-4ED7-A04A-23426C220CF0}"/>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724789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CB818-E8D0-497B-9A7E-4F281D0DBC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E82B9D-CD58-4C05-8A78-CB6E0E9D49DC}"/>
              </a:ext>
            </a:extLst>
          </p:cNvPr>
          <p:cNvSpPr>
            <a:spLocks noGrp="1"/>
          </p:cNvSpPr>
          <p:nvPr>
            <p:ph type="dt" sz="half" idx="10"/>
          </p:nvPr>
        </p:nvSpPr>
        <p:spPr/>
        <p:txBody>
          <a:bodyPr/>
          <a:lstStyle/>
          <a:p>
            <a:fld id="{B5898F52-2787-4BA2-BBBC-9395E9F86D50}" type="datetimeFigureOut">
              <a:rPr lang="en-US" smtClean="0"/>
              <a:t>7/9/2023</a:t>
            </a:fld>
            <a:endParaRPr lang="en-US"/>
          </a:p>
        </p:txBody>
      </p:sp>
      <p:sp>
        <p:nvSpPr>
          <p:cNvPr id="4" name="Footer Placeholder 3">
            <a:extLst>
              <a:ext uri="{FF2B5EF4-FFF2-40B4-BE49-F238E27FC236}">
                <a16:creationId xmlns:a16="http://schemas.microsoft.com/office/drawing/2014/main" id="{BADE60CD-D6F3-40A7-BB8B-FEC8E3156A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02B832-C4FE-4F88-85EA-DDC16A82B9A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781654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5B2FC-801A-44A4-96BF-26A9E8B2A1C6}"/>
              </a:ext>
            </a:extLst>
          </p:cNvPr>
          <p:cNvSpPr>
            <a:spLocks noGrp="1"/>
          </p:cNvSpPr>
          <p:nvPr>
            <p:ph type="dt" sz="half" idx="10"/>
          </p:nvPr>
        </p:nvSpPr>
        <p:spPr/>
        <p:txBody>
          <a:bodyPr/>
          <a:lstStyle/>
          <a:p>
            <a:fld id="{B5898F52-2787-4BA2-BBBC-9395E9F86D50}" type="datetimeFigureOut">
              <a:rPr lang="en-US" smtClean="0"/>
              <a:t>7/9/2023</a:t>
            </a:fld>
            <a:endParaRPr lang="en-US"/>
          </a:p>
        </p:txBody>
      </p:sp>
      <p:sp>
        <p:nvSpPr>
          <p:cNvPr id="3" name="Footer Placeholder 2">
            <a:extLst>
              <a:ext uri="{FF2B5EF4-FFF2-40B4-BE49-F238E27FC236}">
                <a16:creationId xmlns:a16="http://schemas.microsoft.com/office/drawing/2014/main" id="{A8127F04-7E7E-485C-8B30-6B89E5A69F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933C81-AA74-4BCE-AA9E-56E5791D078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502620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D3CB-0541-46AD-B35E-0E0A1375E8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F8EFDE-1D7D-46B8-AB55-A3C02EDD1888}"/>
              </a:ext>
            </a:extLst>
          </p:cNvPr>
          <p:cNvSpPr>
            <a:spLocks noGrp="1"/>
          </p:cNvSpPr>
          <p:nvPr>
            <p:ph idx="1"/>
          </p:nvPr>
        </p:nvSpPr>
        <p:spPr>
          <a:xfrm>
            <a:off x="5183188" y="457201"/>
            <a:ext cx="5652153" cy="5403850"/>
          </a:xfrm>
        </p:spPr>
        <p:txBody>
          <a:bodyPr/>
          <a:lstStyle>
            <a:lvl1pPr>
              <a:defRPr sz="3200"/>
            </a:lvl1pPr>
            <a:lvl2pPr>
              <a:defRPr sz="2800" b="1"/>
            </a:lvl2pPr>
            <a:lvl3pPr>
              <a:defRPr sz="2400" b="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411D2F5-DB36-4943-8A14-96AFC4883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6C07D4-6597-444C-9EFD-62021AE7618C}"/>
              </a:ext>
            </a:extLst>
          </p:cNvPr>
          <p:cNvSpPr>
            <a:spLocks noGrp="1"/>
          </p:cNvSpPr>
          <p:nvPr>
            <p:ph type="dt" sz="half" idx="10"/>
          </p:nvPr>
        </p:nvSpPr>
        <p:spPr/>
        <p:txBody>
          <a:bodyPr/>
          <a:lstStyle/>
          <a:p>
            <a:fld id="{B5898F52-2787-4BA2-BBBC-9395E9F86D50}" type="datetimeFigureOut">
              <a:rPr lang="en-US" smtClean="0"/>
              <a:t>7/9/2023</a:t>
            </a:fld>
            <a:endParaRPr lang="en-US"/>
          </a:p>
        </p:txBody>
      </p:sp>
      <p:sp>
        <p:nvSpPr>
          <p:cNvPr id="6" name="Footer Placeholder 5">
            <a:extLst>
              <a:ext uri="{FF2B5EF4-FFF2-40B4-BE49-F238E27FC236}">
                <a16:creationId xmlns:a16="http://schemas.microsoft.com/office/drawing/2014/main" id="{712D0D2C-70E8-4A24-9727-BEAF10B17D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D9E0F6-7216-48A1-8BCA-770C6DE3875B}"/>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740083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BEBD-5F1A-4111-A7F2-1CE82C9A69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0517FB-4008-4F68-B193-482971BA7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606C5F-0885-458F-9B21-47E60171B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886F2E-B752-4D78-8DC4-C96A1A00E670}"/>
              </a:ext>
            </a:extLst>
          </p:cNvPr>
          <p:cNvSpPr>
            <a:spLocks noGrp="1"/>
          </p:cNvSpPr>
          <p:nvPr>
            <p:ph type="dt" sz="half" idx="10"/>
          </p:nvPr>
        </p:nvSpPr>
        <p:spPr/>
        <p:txBody>
          <a:bodyPr/>
          <a:lstStyle/>
          <a:p>
            <a:fld id="{B5898F52-2787-4BA2-BBBC-9395E9F86D50}" type="datetimeFigureOut">
              <a:rPr lang="en-US" smtClean="0"/>
              <a:t>7/9/2023</a:t>
            </a:fld>
            <a:endParaRPr lang="en-US"/>
          </a:p>
        </p:txBody>
      </p:sp>
      <p:sp>
        <p:nvSpPr>
          <p:cNvPr id="6" name="Footer Placeholder 5">
            <a:extLst>
              <a:ext uri="{FF2B5EF4-FFF2-40B4-BE49-F238E27FC236}">
                <a16:creationId xmlns:a16="http://schemas.microsoft.com/office/drawing/2014/main" id="{4FC37751-8BB8-4224-870A-A2953E7607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42CE94-BD7E-44B3-9B5E-67D4BD317E9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223509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1AFD227-869A-489C-A9B5-3F0498DF3C0C}"/>
              </a:ext>
            </a:extLst>
          </p:cNvPr>
          <p:cNvGrpSpPr/>
          <p:nvPr/>
        </p:nvGrpSpPr>
        <p:grpSpPr>
          <a:xfrm>
            <a:off x="11096450" y="13394"/>
            <a:ext cx="494218" cy="6814823"/>
            <a:chOff x="11096450" y="13394"/>
            <a:chExt cx="494218" cy="6814823"/>
          </a:xfrm>
          <a:solidFill>
            <a:schemeClr val="bg2">
              <a:lumMod val="90000"/>
            </a:schemeClr>
          </a:solidFill>
        </p:grpSpPr>
        <p:sp>
          <p:nvSpPr>
            <p:cNvPr id="8" name="Freeform 8">
              <a:extLst>
                <a:ext uri="{FF2B5EF4-FFF2-40B4-BE49-F238E27FC236}">
                  <a16:creationId xmlns:a16="http://schemas.microsoft.com/office/drawing/2014/main" id="{62704B34-199B-4964-9C78-3AB9735915AA}"/>
                </a:ext>
              </a:extLst>
            </p:cNvPr>
            <p:cNvSpPr>
              <a:spLocks/>
            </p:cNvSpPr>
            <p:nvPr/>
          </p:nvSpPr>
          <p:spPr bwMode="auto">
            <a:xfrm rot="5400000">
              <a:off x="11108009" y="671857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9" name="Freeform 10">
              <a:extLst>
                <a:ext uri="{FF2B5EF4-FFF2-40B4-BE49-F238E27FC236}">
                  <a16:creationId xmlns:a16="http://schemas.microsoft.com/office/drawing/2014/main" id="{8B1E8DB8-017D-454E-849F-EE5742849FD4}"/>
                </a:ext>
              </a:extLst>
            </p:cNvPr>
            <p:cNvSpPr>
              <a:spLocks/>
            </p:cNvSpPr>
            <p:nvPr/>
          </p:nvSpPr>
          <p:spPr bwMode="auto">
            <a:xfrm rot="5400000">
              <a:off x="11475034" y="77813"/>
              <a:ext cx="138242" cy="88130"/>
            </a:xfrm>
            <a:custGeom>
              <a:avLst/>
              <a:gdLst>
                <a:gd name="T0" fmla="*/ 22 w 42"/>
                <a:gd name="T1" fmla="*/ 0 h 29"/>
                <a:gd name="T2" fmla="*/ 14 w 42"/>
                <a:gd name="T3" fmla="*/ 25 h 29"/>
                <a:gd name="T4" fmla="*/ 22 w 42"/>
                <a:gd name="T5" fmla="*/ 0 h 29"/>
              </a:gdLst>
              <a:ahLst/>
              <a:cxnLst>
                <a:cxn ang="0">
                  <a:pos x="T0" y="T1"/>
                </a:cxn>
                <a:cxn ang="0">
                  <a:pos x="T2" y="T3"/>
                </a:cxn>
                <a:cxn ang="0">
                  <a:pos x="T4" y="T5"/>
                </a:cxn>
              </a:cxnLst>
              <a:rect l="0" t="0" r="r" b="b"/>
              <a:pathLst>
                <a:path w="42" h="29">
                  <a:moveTo>
                    <a:pt x="22" y="0"/>
                  </a:moveTo>
                  <a:cubicBezTo>
                    <a:pt x="42" y="7"/>
                    <a:pt x="28" y="29"/>
                    <a:pt x="14" y="25"/>
                  </a:cubicBezTo>
                  <a:cubicBezTo>
                    <a:pt x="0" y="18"/>
                    <a:pt x="8" y="1"/>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0" name="Freeform 15">
              <a:extLst>
                <a:ext uri="{FF2B5EF4-FFF2-40B4-BE49-F238E27FC236}">
                  <a16:creationId xmlns:a16="http://schemas.microsoft.com/office/drawing/2014/main" id="{16D80E5D-5099-41C4-A80A-1B1538C382FC}"/>
                </a:ext>
              </a:extLst>
            </p:cNvPr>
            <p:cNvSpPr>
              <a:spLocks/>
            </p:cNvSpPr>
            <p:nvPr/>
          </p:nvSpPr>
          <p:spPr bwMode="auto">
            <a:xfrm rot="5400000">
              <a:off x="11478964" y="592010"/>
              <a:ext cx="121406" cy="72626"/>
            </a:xfrm>
            <a:custGeom>
              <a:avLst/>
              <a:gdLst>
                <a:gd name="T0" fmla="*/ 16 w 37"/>
                <a:gd name="T1" fmla="*/ 0 h 24"/>
                <a:gd name="T2" fmla="*/ 11 w 37"/>
                <a:gd name="T3" fmla="*/ 24 h 24"/>
                <a:gd name="T4" fmla="*/ 16 w 37"/>
                <a:gd name="T5" fmla="*/ 0 h 24"/>
              </a:gdLst>
              <a:ahLst/>
              <a:cxnLst>
                <a:cxn ang="0">
                  <a:pos x="T0" y="T1"/>
                </a:cxn>
                <a:cxn ang="0">
                  <a:pos x="T2" y="T3"/>
                </a:cxn>
                <a:cxn ang="0">
                  <a:pos x="T4" y="T5"/>
                </a:cxn>
              </a:cxnLst>
              <a:rect l="0" t="0" r="r" b="b"/>
              <a:pathLst>
                <a:path w="37" h="24">
                  <a:moveTo>
                    <a:pt x="16" y="0"/>
                  </a:moveTo>
                  <a:cubicBezTo>
                    <a:pt x="37" y="6"/>
                    <a:pt x="30" y="20"/>
                    <a:pt x="11" y="24"/>
                  </a:cubicBezTo>
                  <a:cubicBezTo>
                    <a:pt x="0" y="17"/>
                    <a:pt x="5"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1" name="Freeform 18">
              <a:extLst>
                <a:ext uri="{FF2B5EF4-FFF2-40B4-BE49-F238E27FC236}">
                  <a16:creationId xmlns:a16="http://schemas.microsoft.com/office/drawing/2014/main" id="{947751E1-E2F4-467E-B547-3BD4BAB7F560}"/>
                </a:ext>
              </a:extLst>
            </p:cNvPr>
            <p:cNvSpPr>
              <a:spLocks/>
            </p:cNvSpPr>
            <p:nvPr/>
          </p:nvSpPr>
          <p:spPr bwMode="auto">
            <a:xfrm rot="5400000">
              <a:off x="11482378" y="335267"/>
              <a:ext cx="138242" cy="78339"/>
            </a:xfrm>
            <a:custGeom>
              <a:avLst/>
              <a:gdLst>
                <a:gd name="T0" fmla="*/ 6 w 42"/>
                <a:gd name="T1" fmla="*/ 6 h 26"/>
                <a:gd name="T2" fmla="*/ 21 w 42"/>
                <a:gd name="T3" fmla="*/ 26 h 26"/>
                <a:gd name="T4" fmla="*/ 6 w 42"/>
                <a:gd name="T5" fmla="*/ 6 h 26"/>
              </a:gdLst>
              <a:ahLst/>
              <a:cxnLst>
                <a:cxn ang="0">
                  <a:pos x="T0" y="T1"/>
                </a:cxn>
                <a:cxn ang="0">
                  <a:pos x="T2" y="T3"/>
                </a:cxn>
                <a:cxn ang="0">
                  <a:pos x="T4" y="T5"/>
                </a:cxn>
              </a:cxnLst>
              <a:rect l="0" t="0" r="r" b="b"/>
              <a:pathLst>
                <a:path w="42" h="26">
                  <a:moveTo>
                    <a:pt x="6" y="6"/>
                  </a:moveTo>
                  <a:cubicBezTo>
                    <a:pt x="25" y="0"/>
                    <a:pt x="42" y="17"/>
                    <a:pt x="21" y="26"/>
                  </a:cubicBezTo>
                  <a:cubicBezTo>
                    <a:pt x="9" y="26"/>
                    <a:pt x="0" y="16"/>
                    <a:pt x="6"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2" name="Freeform 19">
              <a:extLst>
                <a:ext uri="{FF2B5EF4-FFF2-40B4-BE49-F238E27FC236}">
                  <a16:creationId xmlns:a16="http://schemas.microsoft.com/office/drawing/2014/main" id="{55D8869B-B701-4268-9856-876345C8AE3F}"/>
                </a:ext>
              </a:extLst>
            </p:cNvPr>
            <p:cNvSpPr>
              <a:spLocks/>
            </p:cNvSpPr>
            <p:nvPr/>
          </p:nvSpPr>
          <p:spPr bwMode="auto">
            <a:xfrm rot="5400000">
              <a:off x="11407714" y="2021691"/>
              <a:ext cx="124951" cy="69362"/>
            </a:xfrm>
            <a:custGeom>
              <a:avLst/>
              <a:gdLst>
                <a:gd name="T0" fmla="*/ 16 w 38"/>
                <a:gd name="T1" fmla="*/ 0 h 23"/>
                <a:gd name="T2" fmla="*/ 10 w 38"/>
                <a:gd name="T3" fmla="*/ 23 h 23"/>
                <a:gd name="T4" fmla="*/ 16 w 38"/>
                <a:gd name="T5" fmla="*/ 0 h 23"/>
              </a:gdLst>
              <a:ahLst/>
              <a:cxnLst>
                <a:cxn ang="0">
                  <a:pos x="T0" y="T1"/>
                </a:cxn>
                <a:cxn ang="0">
                  <a:pos x="T2" y="T3"/>
                </a:cxn>
                <a:cxn ang="0">
                  <a:pos x="T4" y="T5"/>
                </a:cxn>
              </a:cxnLst>
              <a:rect l="0" t="0" r="r" b="b"/>
              <a:pathLst>
                <a:path w="38" h="23">
                  <a:moveTo>
                    <a:pt x="16" y="0"/>
                  </a:moveTo>
                  <a:cubicBezTo>
                    <a:pt x="38" y="8"/>
                    <a:pt x="31" y="18"/>
                    <a:pt x="10" y="23"/>
                  </a:cubicBezTo>
                  <a:cubicBezTo>
                    <a:pt x="0" y="16"/>
                    <a:pt x="4"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3" name="Freeform 20">
              <a:extLst>
                <a:ext uri="{FF2B5EF4-FFF2-40B4-BE49-F238E27FC236}">
                  <a16:creationId xmlns:a16="http://schemas.microsoft.com/office/drawing/2014/main" id="{A25CA59C-849F-4CE4-A9B0-293F98DE2C7C}"/>
                </a:ext>
              </a:extLst>
            </p:cNvPr>
            <p:cNvSpPr>
              <a:spLocks/>
            </p:cNvSpPr>
            <p:nvPr/>
          </p:nvSpPr>
          <p:spPr bwMode="auto">
            <a:xfrm rot="5400000">
              <a:off x="11414629" y="2272420"/>
              <a:ext cx="128495" cy="78339"/>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4" name="Freeform 22">
              <a:extLst>
                <a:ext uri="{FF2B5EF4-FFF2-40B4-BE49-F238E27FC236}">
                  <a16:creationId xmlns:a16="http://schemas.microsoft.com/office/drawing/2014/main" id="{FE000DB1-AAA1-4BFF-8F14-53624C2F9E0B}"/>
                </a:ext>
              </a:extLst>
            </p:cNvPr>
            <p:cNvSpPr>
              <a:spLocks/>
            </p:cNvSpPr>
            <p:nvPr/>
          </p:nvSpPr>
          <p:spPr bwMode="auto">
            <a:xfrm rot="5400000">
              <a:off x="11426398" y="1049544"/>
              <a:ext cx="150648" cy="99554"/>
            </a:xfrm>
            <a:custGeom>
              <a:avLst/>
              <a:gdLst>
                <a:gd name="T0" fmla="*/ 26 w 46"/>
                <a:gd name="T1" fmla="*/ 0 h 33"/>
                <a:gd name="T2" fmla="*/ 38 w 46"/>
                <a:gd name="T3" fmla="*/ 22 h 33"/>
                <a:gd name="T4" fmla="*/ 26 w 46"/>
                <a:gd name="T5" fmla="*/ 0 h 33"/>
              </a:gdLst>
              <a:ahLst/>
              <a:cxnLst>
                <a:cxn ang="0">
                  <a:pos x="T0" y="T1"/>
                </a:cxn>
                <a:cxn ang="0">
                  <a:pos x="T2" y="T3"/>
                </a:cxn>
                <a:cxn ang="0">
                  <a:pos x="T4" y="T5"/>
                </a:cxn>
              </a:cxnLst>
              <a:rect l="0" t="0" r="r" b="b"/>
              <a:pathLst>
                <a:path w="46" h="33">
                  <a:moveTo>
                    <a:pt x="26" y="0"/>
                  </a:moveTo>
                  <a:cubicBezTo>
                    <a:pt x="29" y="0"/>
                    <a:pt x="46" y="16"/>
                    <a:pt x="38" y="22"/>
                  </a:cubicBezTo>
                  <a:cubicBezTo>
                    <a:pt x="16" y="33"/>
                    <a:pt x="0" y="5"/>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5" name="Freeform 23">
              <a:extLst>
                <a:ext uri="{FF2B5EF4-FFF2-40B4-BE49-F238E27FC236}">
                  <a16:creationId xmlns:a16="http://schemas.microsoft.com/office/drawing/2014/main" id="{5EEFBC14-7E5B-47B2-B5E3-E90991F89191}"/>
                </a:ext>
              </a:extLst>
            </p:cNvPr>
            <p:cNvSpPr>
              <a:spLocks/>
            </p:cNvSpPr>
            <p:nvPr/>
          </p:nvSpPr>
          <p:spPr bwMode="auto">
            <a:xfrm rot="5400000">
              <a:off x="11440085" y="836978"/>
              <a:ext cx="134697" cy="81603"/>
            </a:xfrm>
            <a:custGeom>
              <a:avLst/>
              <a:gdLst>
                <a:gd name="T0" fmla="*/ 19 w 41"/>
                <a:gd name="T1" fmla="*/ 0 h 27"/>
                <a:gd name="T2" fmla="*/ 8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10"/>
                    <a:pt x="28" y="27"/>
                    <a:pt x="8" y="20"/>
                  </a:cubicBezTo>
                  <a:cubicBezTo>
                    <a:pt x="0" y="8"/>
                    <a:pt x="7" y="2"/>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6" name="Freeform 26">
              <a:extLst>
                <a:ext uri="{FF2B5EF4-FFF2-40B4-BE49-F238E27FC236}">
                  <a16:creationId xmlns:a16="http://schemas.microsoft.com/office/drawing/2014/main" id="{00AFF6E4-A34A-4FD3-8C57-BB96114822D1}"/>
                </a:ext>
              </a:extLst>
            </p:cNvPr>
            <p:cNvSpPr>
              <a:spLocks/>
            </p:cNvSpPr>
            <p:nvPr/>
          </p:nvSpPr>
          <p:spPr bwMode="auto">
            <a:xfrm rot="5400000">
              <a:off x="11427309" y="1320685"/>
              <a:ext cx="127608" cy="78339"/>
            </a:xfrm>
            <a:custGeom>
              <a:avLst/>
              <a:gdLst>
                <a:gd name="T0" fmla="*/ 24 w 39"/>
                <a:gd name="T1" fmla="*/ 0 h 26"/>
                <a:gd name="T2" fmla="*/ 20 w 39"/>
                <a:gd name="T3" fmla="*/ 25 h 26"/>
                <a:gd name="T4" fmla="*/ 24 w 39"/>
                <a:gd name="T5" fmla="*/ 0 h 26"/>
              </a:gdLst>
              <a:ahLst/>
              <a:cxnLst>
                <a:cxn ang="0">
                  <a:pos x="T0" y="T1"/>
                </a:cxn>
                <a:cxn ang="0">
                  <a:pos x="T2" y="T3"/>
                </a:cxn>
                <a:cxn ang="0">
                  <a:pos x="T4" y="T5"/>
                </a:cxn>
              </a:cxnLst>
              <a:rect l="0" t="0" r="r" b="b"/>
              <a:pathLst>
                <a:path w="39" h="26">
                  <a:moveTo>
                    <a:pt x="24" y="0"/>
                  </a:moveTo>
                  <a:cubicBezTo>
                    <a:pt x="39" y="2"/>
                    <a:pt x="36" y="26"/>
                    <a:pt x="20" y="25"/>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7" name="Freeform 27">
              <a:extLst>
                <a:ext uri="{FF2B5EF4-FFF2-40B4-BE49-F238E27FC236}">
                  <a16:creationId xmlns:a16="http://schemas.microsoft.com/office/drawing/2014/main" id="{C63A8474-C075-4441-A0B3-52286EA50093}"/>
                </a:ext>
              </a:extLst>
            </p:cNvPr>
            <p:cNvSpPr>
              <a:spLocks/>
            </p:cNvSpPr>
            <p:nvPr/>
          </p:nvSpPr>
          <p:spPr bwMode="auto">
            <a:xfrm rot="5400000">
              <a:off x="11407470" y="1778440"/>
              <a:ext cx="131153" cy="93843"/>
            </a:xfrm>
            <a:custGeom>
              <a:avLst/>
              <a:gdLst>
                <a:gd name="T0" fmla="*/ 22 w 40"/>
                <a:gd name="T1" fmla="*/ 0 h 31"/>
                <a:gd name="T2" fmla="*/ 16 w 40"/>
                <a:gd name="T3" fmla="*/ 25 h 31"/>
                <a:gd name="T4" fmla="*/ 22 w 40"/>
                <a:gd name="T5" fmla="*/ 0 h 31"/>
              </a:gdLst>
              <a:ahLst/>
              <a:cxnLst>
                <a:cxn ang="0">
                  <a:pos x="T0" y="T1"/>
                </a:cxn>
                <a:cxn ang="0">
                  <a:pos x="T2" y="T3"/>
                </a:cxn>
                <a:cxn ang="0">
                  <a:pos x="T4" y="T5"/>
                </a:cxn>
              </a:cxnLst>
              <a:rect l="0" t="0" r="r" b="b"/>
              <a:pathLst>
                <a:path w="40" h="31">
                  <a:moveTo>
                    <a:pt x="22" y="0"/>
                  </a:moveTo>
                  <a:cubicBezTo>
                    <a:pt x="39" y="3"/>
                    <a:pt x="40" y="31"/>
                    <a:pt x="16" y="25"/>
                  </a:cubicBezTo>
                  <a:cubicBezTo>
                    <a:pt x="0" y="7"/>
                    <a:pt x="13" y="4"/>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8" name="Freeform 28">
              <a:extLst>
                <a:ext uri="{FF2B5EF4-FFF2-40B4-BE49-F238E27FC236}">
                  <a16:creationId xmlns:a16="http://schemas.microsoft.com/office/drawing/2014/main" id="{35DA4698-A2ED-4512-8887-F12D3F14372A}"/>
                </a:ext>
              </a:extLst>
            </p:cNvPr>
            <p:cNvSpPr>
              <a:spLocks/>
            </p:cNvSpPr>
            <p:nvPr/>
          </p:nvSpPr>
          <p:spPr bwMode="auto">
            <a:xfrm rot="5400000">
              <a:off x="11404869" y="1535195"/>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7"/>
                    <a:pt x="31" y="17"/>
                    <a:pt x="11" y="23"/>
                  </a:cubicBezTo>
                  <a:cubicBezTo>
                    <a:pt x="0" y="16"/>
                    <a:pt x="4" y="2"/>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9" name="Freeform 30">
              <a:extLst>
                <a:ext uri="{FF2B5EF4-FFF2-40B4-BE49-F238E27FC236}">
                  <a16:creationId xmlns:a16="http://schemas.microsoft.com/office/drawing/2014/main" id="{3358E118-D590-4E50-B21C-6CDAA1CCAFCB}"/>
                </a:ext>
              </a:extLst>
            </p:cNvPr>
            <p:cNvSpPr>
              <a:spLocks/>
            </p:cNvSpPr>
            <p:nvPr/>
          </p:nvSpPr>
          <p:spPr bwMode="auto">
            <a:xfrm rot="5400000">
              <a:off x="11480119" y="1078297"/>
              <a:ext cx="9748" cy="5712"/>
            </a:xfrm>
            <a:custGeom>
              <a:avLst/>
              <a:gdLst>
                <a:gd name="T0" fmla="*/ 1 w 3"/>
                <a:gd name="T1" fmla="*/ 0 h 2"/>
                <a:gd name="T2" fmla="*/ 2 w 3"/>
                <a:gd name="T3" fmla="*/ 2 h 2"/>
                <a:gd name="T4" fmla="*/ 1 w 3"/>
                <a:gd name="T5" fmla="*/ 0 h 2"/>
              </a:gdLst>
              <a:ahLst/>
              <a:cxnLst>
                <a:cxn ang="0">
                  <a:pos x="T0" y="T1"/>
                </a:cxn>
                <a:cxn ang="0">
                  <a:pos x="T2" y="T3"/>
                </a:cxn>
                <a:cxn ang="0">
                  <a:pos x="T4" y="T5"/>
                </a:cxn>
              </a:cxnLst>
              <a:rect l="0" t="0" r="r" b="b"/>
              <a:pathLst>
                <a:path w="3" h="2">
                  <a:moveTo>
                    <a:pt x="1" y="0"/>
                  </a:moveTo>
                  <a:cubicBezTo>
                    <a:pt x="2" y="1"/>
                    <a:pt x="3" y="2"/>
                    <a:pt x="2" y="2"/>
                  </a:cubicBezTo>
                  <a:cubicBezTo>
                    <a:pt x="1" y="2"/>
                    <a:pt x="0" y="1"/>
                    <a:pt x="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0" name="Freeform 43">
              <a:extLst>
                <a:ext uri="{FF2B5EF4-FFF2-40B4-BE49-F238E27FC236}">
                  <a16:creationId xmlns:a16="http://schemas.microsoft.com/office/drawing/2014/main" id="{F1EE889E-60FF-423F-ADCB-6CBEE853A040}"/>
                </a:ext>
              </a:extLst>
            </p:cNvPr>
            <p:cNvSpPr>
              <a:spLocks/>
            </p:cNvSpPr>
            <p:nvPr/>
          </p:nvSpPr>
          <p:spPr bwMode="auto">
            <a:xfrm rot="5400000">
              <a:off x="11194111" y="860614"/>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1" name="Freeform 51">
              <a:extLst>
                <a:ext uri="{FF2B5EF4-FFF2-40B4-BE49-F238E27FC236}">
                  <a16:creationId xmlns:a16="http://schemas.microsoft.com/office/drawing/2014/main" id="{A4AA0634-0A7C-4A35-8EB7-775200F129FD}"/>
                </a:ext>
              </a:extLst>
            </p:cNvPr>
            <p:cNvSpPr>
              <a:spLocks/>
            </p:cNvSpPr>
            <p:nvPr/>
          </p:nvSpPr>
          <p:spPr bwMode="auto">
            <a:xfrm rot="5400000">
              <a:off x="11167080" y="1015030"/>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2" name="Freeform 52">
              <a:extLst>
                <a:ext uri="{FF2B5EF4-FFF2-40B4-BE49-F238E27FC236}">
                  <a16:creationId xmlns:a16="http://schemas.microsoft.com/office/drawing/2014/main" id="{EBA21558-CAC3-445C-8882-5D4A0C6D2A0E}"/>
                </a:ext>
              </a:extLst>
            </p:cNvPr>
            <p:cNvSpPr>
              <a:spLocks/>
            </p:cNvSpPr>
            <p:nvPr/>
          </p:nvSpPr>
          <p:spPr bwMode="auto">
            <a:xfrm rot="5400000">
              <a:off x="11164085" y="450599"/>
              <a:ext cx="118747" cy="81603"/>
            </a:xfrm>
            <a:custGeom>
              <a:avLst/>
              <a:gdLst>
                <a:gd name="T0" fmla="*/ 21 w 36"/>
                <a:gd name="T1" fmla="*/ 0 h 27"/>
                <a:gd name="T2" fmla="*/ 22 w 36"/>
                <a:gd name="T3" fmla="*/ 27 h 27"/>
                <a:gd name="T4" fmla="*/ 21 w 36"/>
                <a:gd name="T5" fmla="*/ 0 h 27"/>
              </a:gdLst>
              <a:ahLst/>
              <a:cxnLst>
                <a:cxn ang="0">
                  <a:pos x="T0" y="T1"/>
                </a:cxn>
                <a:cxn ang="0">
                  <a:pos x="T2" y="T3"/>
                </a:cxn>
                <a:cxn ang="0">
                  <a:pos x="T4" y="T5"/>
                </a:cxn>
              </a:cxnLst>
              <a:rect l="0" t="0" r="r" b="b"/>
              <a:pathLst>
                <a:path w="36" h="27">
                  <a:moveTo>
                    <a:pt x="21" y="0"/>
                  </a:moveTo>
                  <a:cubicBezTo>
                    <a:pt x="33" y="3"/>
                    <a:pt x="36" y="23"/>
                    <a:pt x="22" y="27"/>
                  </a:cubicBezTo>
                  <a:cubicBezTo>
                    <a:pt x="3" y="25"/>
                    <a:pt x="0" y="1"/>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3" name="Freeform 53">
              <a:extLst>
                <a:ext uri="{FF2B5EF4-FFF2-40B4-BE49-F238E27FC236}">
                  <a16:creationId xmlns:a16="http://schemas.microsoft.com/office/drawing/2014/main" id="{2E9415F1-5D31-4C25-9E26-203EEF500877}"/>
                </a:ext>
              </a:extLst>
            </p:cNvPr>
            <p:cNvSpPr>
              <a:spLocks/>
            </p:cNvSpPr>
            <p:nvPr/>
          </p:nvSpPr>
          <p:spPr bwMode="auto">
            <a:xfrm rot="5400000">
              <a:off x="11155166" y="1253803"/>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4" name="Freeform 54">
              <a:extLst>
                <a:ext uri="{FF2B5EF4-FFF2-40B4-BE49-F238E27FC236}">
                  <a16:creationId xmlns:a16="http://schemas.microsoft.com/office/drawing/2014/main" id="{622FC1F6-879A-45BA-8752-08020C39CE29}"/>
                </a:ext>
              </a:extLst>
            </p:cNvPr>
            <p:cNvSpPr>
              <a:spLocks/>
            </p:cNvSpPr>
            <p:nvPr/>
          </p:nvSpPr>
          <p:spPr bwMode="auto">
            <a:xfrm rot="5400000">
              <a:off x="11141013" y="614227"/>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5" name="Freeform 55">
              <a:extLst>
                <a:ext uri="{FF2B5EF4-FFF2-40B4-BE49-F238E27FC236}">
                  <a16:creationId xmlns:a16="http://schemas.microsoft.com/office/drawing/2014/main" id="{BA09826C-58E2-48C5-9666-333326C2CA44}"/>
                </a:ext>
              </a:extLst>
            </p:cNvPr>
            <p:cNvSpPr>
              <a:spLocks/>
            </p:cNvSpPr>
            <p:nvPr/>
          </p:nvSpPr>
          <p:spPr bwMode="auto">
            <a:xfrm rot="5400000">
              <a:off x="11155026" y="1463404"/>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6" name="Freeform 56">
              <a:extLst>
                <a:ext uri="{FF2B5EF4-FFF2-40B4-BE49-F238E27FC236}">
                  <a16:creationId xmlns:a16="http://schemas.microsoft.com/office/drawing/2014/main" id="{A6D3555F-4EA1-4EA7-9D08-2D75CE51927B}"/>
                </a:ext>
              </a:extLst>
            </p:cNvPr>
            <p:cNvSpPr>
              <a:spLocks/>
            </p:cNvSpPr>
            <p:nvPr/>
          </p:nvSpPr>
          <p:spPr bwMode="auto">
            <a:xfrm rot="5400000">
              <a:off x="11101585" y="2335317"/>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7" name="Freeform 57">
              <a:extLst>
                <a:ext uri="{FF2B5EF4-FFF2-40B4-BE49-F238E27FC236}">
                  <a16:creationId xmlns:a16="http://schemas.microsoft.com/office/drawing/2014/main" id="{60FA20E8-EDAA-4310-B870-97807901AC18}"/>
                </a:ext>
              </a:extLst>
            </p:cNvPr>
            <p:cNvSpPr>
              <a:spLocks/>
            </p:cNvSpPr>
            <p:nvPr/>
          </p:nvSpPr>
          <p:spPr bwMode="auto">
            <a:xfrm rot="5400000">
              <a:off x="11141175" y="1673149"/>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8" name="Freeform 59">
              <a:extLst>
                <a:ext uri="{FF2B5EF4-FFF2-40B4-BE49-F238E27FC236}">
                  <a16:creationId xmlns:a16="http://schemas.microsoft.com/office/drawing/2014/main" id="{F5552AA2-C2AB-4D59-B6EF-E8E5EE110E52}"/>
                </a:ext>
              </a:extLst>
            </p:cNvPr>
            <p:cNvSpPr>
              <a:spLocks/>
            </p:cNvSpPr>
            <p:nvPr/>
          </p:nvSpPr>
          <p:spPr bwMode="auto">
            <a:xfrm rot="5400000">
              <a:off x="11120625" y="255502"/>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9" name="Freeform 60">
              <a:extLst>
                <a:ext uri="{FF2B5EF4-FFF2-40B4-BE49-F238E27FC236}">
                  <a16:creationId xmlns:a16="http://schemas.microsoft.com/office/drawing/2014/main" id="{0BA267D0-8F6B-4803-B948-70E29B4587EB}"/>
                </a:ext>
              </a:extLst>
            </p:cNvPr>
            <p:cNvSpPr>
              <a:spLocks/>
            </p:cNvSpPr>
            <p:nvPr/>
          </p:nvSpPr>
          <p:spPr bwMode="auto">
            <a:xfrm rot="5400000">
              <a:off x="11115856" y="1902943"/>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0" name="Freeform 61">
              <a:extLst>
                <a:ext uri="{FF2B5EF4-FFF2-40B4-BE49-F238E27FC236}">
                  <a16:creationId xmlns:a16="http://schemas.microsoft.com/office/drawing/2014/main" id="{86E372A3-B9F4-4FEE-8B96-D9AD879E214E}"/>
                </a:ext>
              </a:extLst>
            </p:cNvPr>
            <p:cNvSpPr>
              <a:spLocks/>
            </p:cNvSpPr>
            <p:nvPr/>
          </p:nvSpPr>
          <p:spPr bwMode="auto">
            <a:xfrm rot="5400000">
              <a:off x="11082153" y="2137303"/>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1" name="Freeform 5">
              <a:extLst>
                <a:ext uri="{FF2B5EF4-FFF2-40B4-BE49-F238E27FC236}">
                  <a16:creationId xmlns:a16="http://schemas.microsoft.com/office/drawing/2014/main" id="{FF0C4564-5DA6-4224-A8B7-85CE1323DE8F}"/>
                </a:ext>
              </a:extLst>
            </p:cNvPr>
            <p:cNvSpPr>
              <a:spLocks/>
            </p:cNvSpPr>
            <p:nvPr/>
          </p:nvSpPr>
          <p:spPr bwMode="auto">
            <a:xfrm rot="5400000">
              <a:off x="11410824" y="2818299"/>
              <a:ext cx="121406" cy="81603"/>
            </a:xfrm>
            <a:custGeom>
              <a:avLst/>
              <a:gdLst>
                <a:gd name="T0" fmla="*/ 20 w 37"/>
                <a:gd name="T1" fmla="*/ 1 h 27"/>
                <a:gd name="T2" fmla="*/ 22 w 37"/>
                <a:gd name="T3" fmla="*/ 27 h 27"/>
                <a:gd name="T4" fmla="*/ 20 w 37"/>
                <a:gd name="T5" fmla="*/ 1 h 27"/>
              </a:gdLst>
              <a:ahLst/>
              <a:cxnLst>
                <a:cxn ang="0">
                  <a:pos x="T0" y="T1"/>
                </a:cxn>
                <a:cxn ang="0">
                  <a:pos x="T2" y="T3"/>
                </a:cxn>
                <a:cxn ang="0">
                  <a:pos x="T4" y="T5"/>
                </a:cxn>
              </a:cxnLst>
              <a:rect l="0" t="0" r="r" b="b"/>
              <a:pathLst>
                <a:path w="37" h="27">
                  <a:moveTo>
                    <a:pt x="20" y="1"/>
                  </a:moveTo>
                  <a:cubicBezTo>
                    <a:pt x="31" y="1"/>
                    <a:pt x="37" y="24"/>
                    <a:pt x="22" y="27"/>
                  </a:cubicBezTo>
                  <a:cubicBezTo>
                    <a:pt x="2" y="27"/>
                    <a:pt x="0" y="0"/>
                    <a:pt x="2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2" name="Freeform 6">
              <a:extLst>
                <a:ext uri="{FF2B5EF4-FFF2-40B4-BE49-F238E27FC236}">
                  <a16:creationId xmlns:a16="http://schemas.microsoft.com/office/drawing/2014/main" id="{19F31D0D-C43D-4BB0-A13C-9524B84117D4}"/>
                </a:ext>
              </a:extLst>
            </p:cNvPr>
            <p:cNvSpPr>
              <a:spLocks/>
            </p:cNvSpPr>
            <p:nvPr/>
          </p:nvSpPr>
          <p:spPr bwMode="auto">
            <a:xfrm rot="5400000">
              <a:off x="11391700" y="5088176"/>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3" name="Freeform 7">
              <a:extLst>
                <a:ext uri="{FF2B5EF4-FFF2-40B4-BE49-F238E27FC236}">
                  <a16:creationId xmlns:a16="http://schemas.microsoft.com/office/drawing/2014/main" id="{6B32FB03-B0FE-4731-BE41-C59AFB49FBF5}"/>
                </a:ext>
              </a:extLst>
            </p:cNvPr>
            <p:cNvSpPr>
              <a:spLocks/>
            </p:cNvSpPr>
            <p:nvPr/>
          </p:nvSpPr>
          <p:spPr bwMode="auto">
            <a:xfrm rot="5400000">
              <a:off x="11371127" y="2531128"/>
              <a:ext cx="138242"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4" name="Freeform 8">
              <a:extLst>
                <a:ext uri="{FF2B5EF4-FFF2-40B4-BE49-F238E27FC236}">
                  <a16:creationId xmlns:a16="http://schemas.microsoft.com/office/drawing/2014/main" id="{BDD5B6F0-1E17-4DCD-AE5F-ED8C48892FEF}"/>
                </a:ext>
              </a:extLst>
            </p:cNvPr>
            <p:cNvSpPr>
              <a:spLocks/>
            </p:cNvSpPr>
            <p:nvPr/>
          </p:nvSpPr>
          <p:spPr bwMode="auto">
            <a:xfrm rot="5400000">
              <a:off x="11401349" y="4735882"/>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5" name="Freeform 9">
              <a:extLst>
                <a:ext uri="{FF2B5EF4-FFF2-40B4-BE49-F238E27FC236}">
                  <a16:creationId xmlns:a16="http://schemas.microsoft.com/office/drawing/2014/main" id="{0290BE17-E89B-4AF9-B3F6-AF4884D52467}"/>
                </a:ext>
              </a:extLst>
            </p:cNvPr>
            <p:cNvSpPr>
              <a:spLocks/>
            </p:cNvSpPr>
            <p:nvPr/>
          </p:nvSpPr>
          <p:spPr bwMode="auto">
            <a:xfrm rot="5400000">
              <a:off x="11409487" y="4455410"/>
              <a:ext cx="121406" cy="88130"/>
            </a:xfrm>
            <a:custGeom>
              <a:avLst/>
              <a:gdLst>
                <a:gd name="T0" fmla="*/ 18 w 37"/>
                <a:gd name="T1" fmla="*/ 4 h 29"/>
                <a:gd name="T2" fmla="*/ 22 w 37"/>
                <a:gd name="T3" fmla="*/ 29 h 29"/>
                <a:gd name="T4" fmla="*/ 18 w 37"/>
                <a:gd name="T5" fmla="*/ 4 h 29"/>
              </a:gdLst>
              <a:ahLst/>
              <a:cxnLst>
                <a:cxn ang="0">
                  <a:pos x="T0" y="T1"/>
                </a:cxn>
                <a:cxn ang="0">
                  <a:pos x="T2" y="T3"/>
                </a:cxn>
                <a:cxn ang="0">
                  <a:pos x="T4" y="T5"/>
                </a:cxn>
              </a:cxnLst>
              <a:rect l="0" t="0" r="r" b="b"/>
              <a:pathLst>
                <a:path w="37" h="29">
                  <a:moveTo>
                    <a:pt x="18" y="4"/>
                  </a:moveTo>
                  <a:cubicBezTo>
                    <a:pt x="35" y="0"/>
                    <a:pt x="37" y="28"/>
                    <a:pt x="22" y="29"/>
                  </a:cubicBezTo>
                  <a:cubicBezTo>
                    <a:pt x="7" y="28"/>
                    <a:pt x="0" y="14"/>
                    <a:pt x="1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6" name="Freeform 11">
              <a:extLst>
                <a:ext uri="{FF2B5EF4-FFF2-40B4-BE49-F238E27FC236}">
                  <a16:creationId xmlns:a16="http://schemas.microsoft.com/office/drawing/2014/main" id="{85F63089-F77F-4F02-8417-AAC1847FBCA7}"/>
                </a:ext>
              </a:extLst>
            </p:cNvPr>
            <p:cNvSpPr>
              <a:spLocks/>
            </p:cNvSpPr>
            <p:nvPr/>
          </p:nvSpPr>
          <p:spPr bwMode="auto">
            <a:xfrm rot="5400000">
              <a:off x="11369848" y="4194178"/>
              <a:ext cx="143559" cy="102819"/>
            </a:xfrm>
            <a:custGeom>
              <a:avLst/>
              <a:gdLst>
                <a:gd name="T0" fmla="*/ 31 w 44"/>
                <a:gd name="T1" fmla="*/ 1 h 34"/>
                <a:gd name="T2" fmla="*/ 42 w 44"/>
                <a:gd name="T3" fmla="*/ 19 h 34"/>
                <a:gd name="T4" fmla="*/ 31 w 44"/>
                <a:gd name="T5" fmla="*/ 1 h 34"/>
              </a:gdLst>
              <a:ahLst/>
              <a:cxnLst>
                <a:cxn ang="0">
                  <a:pos x="T0" y="T1"/>
                </a:cxn>
                <a:cxn ang="0">
                  <a:pos x="T2" y="T3"/>
                </a:cxn>
                <a:cxn ang="0">
                  <a:pos x="T4" y="T5"/>
                </a:cxn>
              </a:cxnLst>
              <a:rect l="0" t="0" r="r" b="b"/>
              <a:pathLst>
                <a:path w="44" h="34">
                  <a:moveTo>
                    <a:pt x="31" y="1"/>
                  </a:moveTo>
                  <a:cubicBezTo>
                    <a:pt x="39" y="0"/>
                    <a:pt x="44" y="12"/>
                    <a:pt x="42" y="19"/>
                  </a:cubicBezTo>
                  <a:cubicBezTo>
                    <a:pt x="25" y="34"/>
                    <a:pt x="0" y="8"/>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7" name="Freeform 12">
              <a:extLst>
                <a:ext uri="{FF2B5EF4-FFF2-40B4-BE49-F238E27FC236}">
                  <a16:creationId xmlns:a16="http://schemas.microsoft.com/office/drawing/2014/main" id="{7B01CD5E-570F-4CBF-9904-94F30D928C54}"/>
                </a:ext>
              </a:extLst>
            </p:cNvPr>
            <p:cNvSpPr>
              <a:spLocks/>
            </p:cNvSpPr>
            <p:nvPr/>
          </p:nvSpPr>
          <p:spPr bwMode="auto">
            <a:xfrm rot="5400000">
              <a:off x="11381624" y="3691697"/>
              <a:ext cx="134697" cy="81603"/>
            </a:xfrm>
            <a:custGeom>
              <a:avLst/>
              <a:gdLst>
                <a:gd name="T0" fmla="*/ 22 w 41"/>
                <a:gd name="T1" fmla="*/ 0 h 27"/>
                <a:gd name="T2" fmla="*/ 8 w 41"/>
                <a:gd name="T3" fmla="*/ 20 h 27"/>
                <a:gd name="T4" fmla="*/ 22 w 41"/>
                <a:gd name="T5" fmla="*/ 0 h 27"/>
              </a:gdLst>
              <a:ahLst/>
              <a:cxnLst>
                <a:cxn ang="0">
                  <a:pos x="T0" y="T1"/>
                </a:cxn>
                <a:cxn ang="0">
                  <a:pos x="T2" y="T3"/>
                </a:cxn>
                <a:cxn ang="0">
                  <a:pos x="T4" y="T5"/>
                </a:cxn>
              </a:cxnLst>
              <a:rect l="0" t="0" r="r" b="b"/>
              <a:pathLst>
                <a:path w="41" h="27">
                  <a:moveTo>
                    <a:pt x="22" y="0"/>
                  </a:moveTo>
                  <a:cubicBezTo>
                    <a:pt x="41" y="12"/>
                    <a:pt x="24" y="27"/>
                    <a:pt x="8" y="20"/>
                  </a:cubicBezTo>
                  <a:cubicBezTo>
                    <a:pt x="0" y="7"/>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8" name="Freeform 13">
              <a:extLst>
                <a:ext uri="{FF2B5EF4-FFF2-40B4-BE49-F238E27FC236}">
                  <a16:creationId xmlns:a16="http://schemas.microsoft.com/office/drawing/2014/main" id="{7EE6A672-2915-4B03-99A9-9364D5F1521E}"/>
                </a:ext>
              </a:extLst>
            </p:cNvPr>
            <p:cNvSpPr>
              <a:spLocks/>
            </p:cNvSpPr>
            <p:nvPr/>
          </p:nvSpPr>
          <p:spPr bwMode="auto">
            <a:xfrm rot="5400000">
              <a:off x="11417787" y="3075050"/>
              <a:ext cx="124951" cy="69362"/>
            </a:xfrm>
            <a:custGeom>
              <a:avLst/>
              <a:gdLst>
                <a:gd name="T0" fmla="*/ 26 w 38"/>
                <a:gd name="T1" fmla="*/ 0 h 23"/>
                <a:gd name="T2" fmla="*/ 25 w 38"/>
                <a:gd name="T3" fmla="*/ 23 h 23"/>
                <a:gd name="T4" fmla="*/ 26 w 38"/>
                <a:gd name="T5" fmla="*/ 0 h 23"/>
              </a:gdLst>
              <a:ahLst/>
              <a:cxnLst>
                <a:cxn ang="0">
                  <a:pos x="T0" y="T1"/>
                </a:cxn>
                <a:cxn ang="0">
                  <a:pos x="T2" y="T3"/>
                </a:cxn>
                <a:cxn ang="0">
                  <a:pos x="T4" y="T5"/>
                </a:cxn>
              </a:cxnLst>
              <a:rect l="0" t="0" r="r" b="b"/>
              <a:pathLst>
                <a:path w="38" h="23">
                  <a:moveTo>
                    <a:pt x="26" y="0"/>
                  </a:moveTo>
                  <a:cubicBezTo>
                    <a:pt x="38" y="0"/>
                    <a:pt x="37" y="20"/>
                    <a:pt x="25" y="23"/>
                  </a:cubicBezTo>
                  <a:cubicBezTo>
                    <a:pt x="0" y="23"/>
                    <a:pt x="5" y="1"/>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9" name="Freeform 14">
              <a:extLst>
                <a:ext uri="{FF2B5EF4-FFF2-40B4-BE49-F238E27FC236}">
                  <a16:creationId xmlns:a16="http://schemas.microsoft.com/office/drawing/2014/main" id="{2136B643-14E1-443A-BC1C-06ADAE65C30F}"/>
                </a:ext>
              </a:extLst>
            </p:cNvPr>
            <p:cNvSpPr>
              <a:spLocks/>
            </p:cNvSpPr>
            <p:nvPr/>
          </p:nvSpPr>
          <p:spPr bwMode="auto">
            <a:xfrm rot="5400000">
              <a:off x="11376729" y="3335597"/>
              <a:ext cx="134697" cy="84866"/>
            </a:xfrm>
            <a:custGeom>
              <a:avLst/>
              <a:gdLst>
                <a:gd name="T0" fmla="*/ 26 w 41"/>
                <a:gd name="T1" fmla="*/ 1 h 28"/>
                <a:gd name="T2" fmla="*/ 39 w 41"/>
                <a:gd name="T3" fmla="*/ 20 h 28"/>
                <a:gd name="T4" fmla="*/ 26 w 41"/>
                <a:gd name="T5" fmla="*/ 1 h 28"/>
              </a:gdLst>
              <a:ahLst/>
              <a:cxnLst>
                <a:cxn ang="0">
                  <a:pos x="T0" y="T1"/>
                </a:cxn>
                <a:cxn ang="0">
                  <a:pos x="T2" y="T3"/>
                </a:cxn>
                <a:cxn ang="0">
                  <a:pos x="T4" y="T5"/>
                </a:cxn>
              </a:cxnLst>
              <a:rect l="0" t="0" r="r" b="b"/>
              <a:pathLst>
                <a:path w="41" h="28">
                  <a:moveTo>
                    <a:pt x="26" y="1"/>
                  </a:moveTo>
                  <a:cubicBezTo>
                    <a:pt x="34" y="0"/>
                    <a:pt x="41" y="12"/>
                    <a:pt x="39" y="20"/>
                  </a:cubicBezTo>
                  <a:cubicBezTo>
                    <a:pt x="17" y="28"/>
                    <a:pt x="0" y="12"/>
                    <a:pt x="26"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0" name="Freeform 16">
              <a:extLst>
                <a:ext uri="{FF2B5EF4-FFF2-40B4-BE49-F238E27FC236}">
                  <a16:creationId xmlns:a16="http://schemas.microsoft.com/office/drawing/2014/main" id="{867FA393-4F37-4E1A-870B-F96775FAB7E8}"/>
                </a:ext>
              </a:extLst>
            </p:cNvPr>
            <p:cNvSpPr>
              <a:spLocks/>
            </p:cNvSpPr>
            <p:nvPr/>
          </p:nvSpPr>
          <p:spPr bwMode="auto">
            <a:xfrm rot="5400000">
              <a:off x="11360464" y="3934729"/>
              <a:ext cx="143559" cy="97107"/>
            </a:xfrm>
            <a:custGeom>
              <a:avLst/>
              <a:gdLst>
                <a:gd name="T0" fmla="*/ 31 w 44"/>
                <a:gd name="T1" fmla="*/ 1 h 32"/>
                <a:gd name="T2" fmla="*/ 43 w 44"/>
                <a:gd name="T3" fmla="*/ 15 h 32"/>
                <a:gd name="T4" fmla="*/ 31 w 44"/>
                <a:gd name="T5" fmla="*/ 1 h 32"/>
              </a:gdLst>
              <a:ahLst/>
              <a:cxnLst>
                <a:cxn ang="0">
                  <a:pos x="T0" y="T1"/>
                </a:cxn>
                <a:cxn ang="0">
                  <a:pos x="T2" y="T3"/>
                </a:cxn>
                <a:cxn ang="0">
                  <a:pos x="T4" y="T5"/>
                </a:cxn>
              </a:cxnLst>
              <a:rect l="0" t="0" r="r" b="b"/>
              <a:pathLst>
                <a:path w="44" h="32">
                  <a:moveTo>
                    <a:pt x="31" y="1"/>
                  </a:moveTo>
                  <a:cubicBezTo>
                    <a:pt x="40" y="0"/>
                    <a:pt x="44" y="8"/>
                    <a:pt x="43" y="15"/>
                  </a:cubicBezTo>
                  <a:cubicBezTo>
                    <a:pt x="29" y="32"/>
                    <a:pt x="0" y="6"/>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1" name="Freeform 17">
              <a:extLst>
                <a:ext uri="{FF2B5EF4-FFF2-40B4-BE49-F238E27FC236}">
                  <a16:creationId xmlns:a16="http://schemas.microsoft.com/office/drawing/2014/main" id="{E225A1BE-FAD2-4764-A7E4-A6DA07D0573B}"/>
                </a:ext>
              </a:extLst>
            </p:cNvPr>
            <p:cNvSpPr>
              <a:spLocks/>
            </p:cNvSpPr>
            <p:nvPr/>
          </p:nvSpPr>
          <p:spPr bwMode="auto">
            <a:xfrm rot="5400000">
              <a:off x="11395443" y="5347417"/>
              <a:ext cx="94821" cy="69362"/>
            </a:xfrm>
            <a:custGeom>
              <a:avLst/>
              <a:gdLst>
                <a:gd name="T0" fmla="*/ 13 w 29"/>
                <a:gd name="T1" fmla="*/ 0 h 23"/>
                <a:gd name="T2" fmla="*/ 13 w 29"/>
                <a:gd name="T3" fmla="*/ 23 h 23"/>
                <a:gd name="T4" fmla="*/ 13 w 29"/>
                <a:gd name="T5" fmla="*/ 0 h 23"/>
              </a:gdLst>
              <a:ahLst/>
              <a:cxnLst>
                <a:cxn ang="0">
                  <a:pos x="T0" y="T1"/>
                </a:cxn>
                <a:cxn ang="0">
                  <a:pos x="T2" y="T3"/>
                </a:cxn>
                <a:cxn ang="0">
                  <a:pos x="T4" y="T5"/>
                </a:cxn>
              </a:cxnLst>
              <a:rect l="0" t="0" r="r" b="b"/>
              <a:pathLst>
                <a:path w="29" h="23">
                  <a:moveTo>
                    <a:pt x="13" y="0"/>
                  </a:moveTo>
                  <a:cubicBezTo>
                    <a:pt x="27" y="0"/>
                    <a:pt x="29" y="22"/>
                    <a:pt x="13" y="23"/>
                  </a:cubicBezTo>
                  <a:cubicBezTo>
                    <a:pt x="2" y="22"/>
                    <a:pt x="0" y="2"/>
                    <a:pt x="1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2" name="Freeform 21">
              <a:extLst>
                <a:ext uri="{FF2B5EF4-FFF2-40B4-BE49-F238E27FC236}">
                  <a16:creationId xmlns:a16="http://schemas.microsoft.com/office/drawing/2014/main" id="{25D65388-C7E0-4C07-822A-03C5009C6D1E}"/>
                </a:ext>
              </a:extLst>
            </p:cNvPr>
            <p:cNvSpPr>
              <a:spLocks/>
            </p:cNvSpPr>
            <p:nvPr/>
          </p:nvSpPr>
          <p:spPr bwMode="auto">
            <a:xfrm rot="5400000">
              <a:off x="11343434" y="5658571"/>
              <a:ext cx="140901" cy="102819"/>
            </a:xfrm>
            <a:custGeom>
              <a:avLst/>
              <a:gdLst>
                <a:gd name="T0" fmla="*/ 24 w 43"/>
                <a:gd name="T1" fmla="*/ 0 h 34"/>
                <a:gd name="T2" fmla="*/ 14 w 43"/>
                <a:gd name="T3" fmla="*/ 23 h 34"/>
                <a:gd name="T4" fmla="*/ 24 w 43"/>
                <a:gd name="T5" fmla="*/ 0 h 34"/>
              </a:gdLst>
              <a:ahLst/>
              <a:cxnLst>
                <a:cxn ang="0">
                  <a:pos x="T0" y="T1"/>
                </a:cxn>
                <a:cxn ang="0">
                  <a:pos x="T2" y="T3"/>
                </a:cxn>
                <a:cxn ang="0">
                  <a:pos x="T4" y="T5"/>
                </a:cxn>
              </a:cxnLst>
              <a:rect l="0" t="0" r="r" b="b"/>
              <a:pathLst>
                <a:path w="43" h="34">
                  <a:moveTo>
                    <a:pt x="24" y="0"/>
                  </a:moveTo>
                  <a:cubicBezTo>
                    <a:pt x="43" y="3"/>
                    <a:pt x="28" y="34"/>
                    <a:pt x="14" y="23"/>
                  </a:cubicBezTo>
                  <a:cubicBezTo>
                    <a:pt x="0" y="28"/>
                    <a:pt x="4" y="5"/>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3" name="Freeform 25">
              <a:extLst>
                <a:ext uri="{FF2B5EF4-FFF2-40B4-BE49-F238E27FC236}">
                  <a16:creationId xmlns:a16="http://schemas.microsoft.com/office/drawing/2014/main" id="{E1D79822-C494-449C-B439-F437DAD4F218}"/>
                </a:ext>
              </a:extLst>
            </p:cNvPr>
            <p:cNvSpPr>
              <a:spLocks/>
            </p:cNvSpPr>
            <p:nvPr/>
          </p:nvSpPr>
          <p:spPr bwMode="auto">
            <a:xfrm rot="5400000">
              <a:off x="11324095" y="6423833"/>
              <a:ext cx="134697" cy="93843"/>
            </a:xfrm>
            <a:custGeom>
              <a:avLst/>
              <a:gdLst>
                <a:gd name="T0" fmla="*/ 23 w 41"/>
                <a:gd name="T1" fmla="*/ 0 h 31"/>
                <a:gd name="T2" fmla="*/ 17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1"/>
                    <a:pt x="41" y="31"/>
                    <a:pt x="17" y="25"/>
                  </a:cubicBezTo>
                  <a:cubicBezTo>
                    <a:pt x="0" y="7"/>
                    <a:pt x="17" y="4"/>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4" name="Freeform 29">
              <a:extLst>
                <a:ext uri="{FF2B5EF4-FFF2-40B4-BE49-F238E27FC236}">
                  <a16:creationId xmlns:a16="http://schemas.microsoft.com/office/drawing/2014/main" id="{CDB324E5-E8D9-40E3-BAB4-1F87E67E4F46}"/>
                </a:ext>
              </a:extLst>
            </p:cNvPr>
            <p:cNvSpPr>
              <a:spLocks/>
            </p:cNvSpPr>
            <p:nvPr/>
          </p:nvSpPr>
          <p:spPr bwMode="auto">
            <a:xfrm rot="5400000">
              <a:off x="11324317" y="5897278"/>
              <a:ext cx="118747" cy="120771"/>
            </a:xfrm>
            <a:custGeom>
              <a:avLst/>
              <a:gdLst>
                <a:gd name="T0" fmla="*/ 16 w 36"/>
                <a:gd name="T1" fmla="*/ 4 h 40"/>
                <a:gd name="T2" fmla="*/ 34 w 36"/>
                <a:gd name="T3" fmla="*/ 15 h 40"/>
                <a:gd name="T4" fmla="*/ 16 w 36"/>
                <a:gd name="T5" fmla="*/ 4 h 40"/>
              </a:gdLst>
              <a:ahLst/>
              <a:cxnLst>
                <a:cxn ang="0">
                  <a:pos x="T0" y="T1"/>
                </a:cxn>
                <a:cxn ang="0">
                  <a:pos x="T2" y="T3"/>
                </a:cxn>
                <a:cxn ang="0">
                  <a:pos x="T4" y="T5"/>
                </a:cxn>
              </a:cxnLst>
              <a:rect l="0" t="0" r="r" b="b"/>
              <a:pathLst>
                <a:path w="36" h="40">
                  <a:moveTo>
                    <a:pt x="16" y="4"/>
                  </a:moveTo>
                  <a:cubicBezTo>
                    <a:pt x="36" y="5"/>
                    <a:pt x="33" y="0"/>
                    <a:pt x="34"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5" name="Freeform 31">
              <a:extLst>
                <a:ext uri="{FF2B5EF4-FFF2-40B4-BE49-F238E27FC236}">
                  <a16:creationId xmlns:a16="http://schemas.microsoft.com/office/drawing/2014/main" id="{15404AB3-12EB-462E-85A2-AF4A7E91D729}"/>
                </a:ext>
              </a:extLst>
            </p:cNvPr>
            <p:cNvSpPr>
              <a:spLocks/>
            </p:cNvSpPr>
            <p:nvPr/>
          </p:nvSpPr>
          <p:spPr bwMode="auto">
            <a:xfrm rot="5400000">
              <a:off x="11356013" y="6183127"/>
              <a:ext cx="131153" cy="72626"/>
            </a:xfrm>
            <a:custGeom>
              <a:avLst/>
              <a:gdLst>
                <a:gd name="T0" fmla="*/ 24 w 40"/>
                <a:gd name="T1" fmla="*/ 0 h 24"/>
                <a:gd name="T2" fmla="*/ 25 w 40"/>
                <a:gd name="T3" fmla="*/ 24 h 24"/>
                <a:gd name="T4" fmla="*/ 24 w 40"/>
                <a:gd name="T5" fmla="*/ 0 h 24"/>
              </a:gdLst>
              <a:ahLst/>
              <a:cxnLst>
                <a:cxn ang="0">
                  <a:pos x="T0" y="T1"/>
                </a:cxn>
                <a:cxn ang="0">
                  <a:pos x="T2" y="T3"/>
                </a:cxn>
                <a:cxn ang="0">
                  <a:pos x="T4" y="T5"/>
                </a:cxn>
              </a:cxnLst>
              <a:rect l="0" t="0" r="r" b="b"/>
              <a:pathLst>
                <a:path w="40" h="24">
                  <a:moveTo>
                    <a:pt x="24" y="0"/>
                  </a:moveTo>
                  <a:cubicBezTo>
                    <a:pt x="40" y="0"/>
                    <a:pt x="38" y="20"/>
                    <a:pt x="25" y="24"/>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6" name="Freeform 32">
              <a:extLst>
                <a:ext uri="{FF2B5EF4-FFF2-40B4-BE49-F238E27FC236}">
                  <a16:creationId xmlns:a16="http://schemas.microsoft.com/office/drawing/2014/main" id="{228021CB-53B3-4BCC-A14C-0B6951FC971F}"/>
                </a:ext>
              </a:extLst>
            </p:cNvPr>
            <p:cNvSpPr>
              <a:spLocks/>
            </p:cNvSpPr>
            <p:nvPr/>
          </p:nvSpPr>
          <p:spPr bwMode="auto">
            <a:xfrm rot="5400000">
              <a:off x="11104198" y="3296179"/>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7" name="Freeform 33">
              <a:extLst>
                <a:ext uri="{FF2B5EF4-FFF2-40B4-BE49-F238E27FC236}">
                  <a16:creationId xmlns:a16="http://schemas.microsoft.com/office/drawing/2014/main" id="{B353D0BC-00A6-4EA4-9311-9FCB88CC2021}"/>
                </a:ext>
              </a:extLst>
            </p:cNvPr>
            <p:cNvSpPr>
              <a:spLocks/>
            </p:cNvSpPr>
            <p:nvPr/>
          </p:nvSpPr>
          <p:spPr bwMode="auto">
            <a:xfrm rot="5400000">
              <a:off x="11134111" y="4387490"/>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8" name="Freeform 34">
              <a:extLst>
                <a:ext uri="{FF2B5EF4-FFF2-40B4-BE49-F238E27FC236}">
                  <a16:creationId xmlns:a16="http://schemas.microsoft.com/office/drawing/2014/main" id="{0E001FD3-6EDD-47A3-9916-826E1595DAB3}"/>
                </a:ext>
              </a:extLst>
            </p:cNvPr>
            <p:cNvSpPr>
              <a:spLocks/>
            </p:cNvSpPr>
            <p:nvPr/>
          </p:nvSpPr>
          <p:spPr bwMode="auto">
            <a:xfrm rot="5400000">
              <a:off x="11138041" y="5384813"/>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9" name="Freeform 35">
              <a:extLst>
                <a:ext uri="{FF2B5EF4-FFF2-40B4-BE49-F238E27FC236}">
                  <a16:creationId xmlns:a16="http://schemas.microsoft.com/office/drawing/2014/main" id="{FE214D5B-D151-4E09-A01E-BEAAF9C679ED}"/>
                </a:ext>
              </a:extLst>
            </p:cNvPr>
            <p:cNvSpPr>
              <a:spLocks/>
            </p:cNvSpPr>
            <p:nvPr/>
          </p:nvSpPr>
          <p:spPr bwMode="auto">
            <a:xfrm rot="5400000">
              <a:off x="11133693" y="459571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0" name="Freeform 36">
              <a:extLst>
                <a:ext uri="{FF2B5EF4-FFF2-40B4-BE49-F238E27FC236}">
                  <a16:creationId xmlns:a16="http://schemas.microsoft.com/office/drawing/2014/main" id="{3024EF13-0A45-49DD-B0F4-FA3A5169EFFE}"/>
                </a:ext>
              </a:extLst>
            </p:cNvPr>
            <p:cNvSpPr>
              <a:spLocks/>
            </p:cNvSpPr>
            <p:nvPr/>
          </p:nvSpPr>
          <p:spPr bwMode="auto">
            <a:xfrm rot="5400000">
              <a:off x="11105830" y="6046702"/>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1" name="Freeform 37">
              <a:extLst>
                <a:ext uri="{FF2B5EF4-FFF2-40B4-BE49-F238E27FC236}">
                  <a16:creationId xmlns:a16="http://schemas.microsoft.com/office/drawing/2014/main" id="{95E0BDAE-48A7-4752-A150-74DA4BAE5E4B}"/>
                </a:ext>
              </a:extLst>
            </p:cNvPr>
            <p:cNvSpPr>
              <a:spLocks/>
            </p:cNvSpPr>
            <p:nvPr/>
          </p:nvSpPr>
          <p:spPr bwMode="auto">
            <a:xfrm rot="5400000">
              <a:off x="11117596" y="3060239"/>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2" name="Freeform 38">
              <a:extLst>
                <a:ext uri="{FF2B5EF4-FFF2-40B4-BE49-F238E27FC236}">
                  <a16:creationId xmlns:a16="http://schemas.microsoft.com/office/drawing/2014/main" id="{DE128EDB-3179-4F47-8B37-BEDE3B82FFC7}"/>
                </a:ext>
              </a:extLst>
            </p:cNvPr>
            <p:cNvSpPr>
              <a:spLocks/>
            </p:cNvSpPr>
            <p:nvPr/>
          </p:nvSpPr>
          <p:spPr bwMode="auto">
            <a:xfrm rot="5400000">
              <a:off x="11125265" y="4900335"/>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3" name="Freeform 39">
              <a:extLst>
                <a:ext uri="{FF2B5EF4-FFF2-40B4-BE49-F238E27FC236}">
                  <a16:creationId xmlns:a16="http://schemas.microsoft.com/office/drawing/2014/main" id="{E09CDD49-7B7B-42C0-A09E-6CFB3CDFF6A1}"/>
                </a:ext>
              </a:extLst>
            </p:cNvPr>
            <p:cNvSpPr>
              <a:spLocks/>
            </p:cNvSpPr>
            <p:nvPr/>
          </p:nvSpPr>
          <p:spPr bwMode="auto">
            <a:xfrm rot="5400000">
              <a:off x="11117373" y="5141456"/>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4" name="Freeform 40">
              <a:extLst>
                <a:ext uri="{FF2B5EF4-FFF2-40B4-BE49-F238E27FC236}">
                  <a16:creationId xmlns:a16="http://schemas.microsoft.com/office/drawing/2014/main" id="{93C5D839-4CD5-4165-9091-7D9B92CDC1D2}"/>
                </a:ext>
              </a:extLst>
            </p:cNvPr>
            <p:cNvSpPr>
              <a:spLocks/>
            </p:cNvSpPr>
            <p:nvPr/>
          </p:nvSpPr>
          <p:spPr bwMode="auto">
            <a:xfrm rot="5400000">
              <a:off x="11112337" y="2598157"/>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5" name="Freeform 41">
              <a:extLst>
                <a:ext uri="{FF2B5EF4-FFF2-40B4-BE49-F238E27FC236}">
                  <a16:creationId xmlns:a16="http://schemas.microsoft.com/office/drawing/2014/main" id="{3C7F638A-BB6D-4B24-A7F9-03BF8087459B}"/>
                </a:ext>
              </a:extLst>
            </p:cNvPr>
            <p:cNvSpPr>
              <a:spLocks/>
            </p:cNvSpPr>
            <p:nvPr/>
          </p:nvSpPr>
          <p:spPr bwMode="auto">
            <a:xfrm rot="5400000">
              <a:off x="11105830" y="6278710"/>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6" name="Freeform 42">
              <a:extLst>
                <a:ext uri="{FF2B5EF4-FFF2-40B4-BE49-F238E27FC236}">
                  <a16:creationId xmlns:a16="http://schemas.microsoft.com/office/drawing/2014/main" id="{5B59DB64-329B-45EA-8A67-4213A886B5B2}"/>
                </a:ext>
              </a:extLst>
            </p:cNvPr>
            <p:cNvSpPr>
              <a:spLocks/>
            </p:cNvSpPr>
            <p:nvPr/>
          </p:nvSpPr>
          <p:spPr bwMode="auto">
            <a:xfrm rot="5400000">
              <a:off x="11093998" y="5596726"/>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7" name="Freeform 44">
              <a:extLst>
                <a:ext uri="{FF2B5EF4-FFF2-40B4-BE49-F238E27FC236}">
                  <a16:creationId xmlns:a16="http://schemas.microsoft.com/office/drawing/2014/main" id="{D8DAB003-6484-4D1D-85AE-93FA09BC5EF5}"/>
                </a:ext>
              </a:extLst>
            </p:cNvPr>
            <p:cNvSpPr>
              <a:spLocks/>
            </p:cNvSpPr>
            <p:nvPr/>
          </p:nvSpPr>
          <p:spPr bwMode="auto">
            <a:xfrm rot="5400000">
              <a:off x="11097788" y="4080854"/>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8" name="Freeform 45">
              <a:extLst>
                <a:ext uri="{FF2B5EF4-FFF2-40B4-BE49-F238E27FC236}">
                  <a16:creationId xmlns:a16="http://schemas.microsoft.com/office/drawing/2014/main" id="{D49280A1-ACA8-4CD6-9012-AF12660F07E4}"/>
                </a:ext>
              </a:extLst>
            </p:cNvPr>
            <p:cNvSpPr>
              <a:spLocks/>
            </p:cNvSpPr>
            <p:nvPr/>
          </p:nvSpPr>
          <p:spPr bwMode="auto">
            <a:xfrm rot="5400000">
              <a:off x="11075637" y="5836680"/>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9" name="Freeform 46">
              <a:extLst>
                <a:ext uri="{FF2B5EF4-FFF2-40B4-BE49-F238E27FC236}">
                  <a16:creationId xmlns:a16="http://schemas.microsoft.com/office/drawing/2014/main" id="{C03EAE8C-6089-40E5-9361-2E266A1EEBA3}"/>
                </a:ext>
              </a:extLst>
            </p:cNvPr>
            <p:cNvSpPr>
              <a:spLocks/>
            </p:cNvSpPr>
            <p:nvPr/>
          </p:nvSpPr>
          <p:spPr bwMode="auto">
            <a:xfrm rot="5400000">
              <a:off x="11124696" y="2830776"/>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0" name="Freeform 47">
              <a:extLst>
                <a:ext uri="{FF2B5EF4-FFF2-40B4-BE49-F238E27FC236}">
                  <a16:creationId xmlns:a16="http://schemas.microsoft.com/office/drawing/2014/main" id="{02E3A077-F087-4E14-A13E-4E9D4369B1F6}"/>
                </a:ext>
              </a:extLst>
            </p:cNvPr>
            <p:cNvSpPr>
              <a:spLocks/>
            </p:cNvSpPr>
            <p:nvPr/>
          </p:nvSpPr>
          <p:spPr bwMode="auto">
            <a:xfrm rot="5400000">
              <a:off x="11082841" y="3849727"/>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1" name="Freeform 48">
              <a:extLst>
                <a:ext uri="{FF2B5EF4-FFF2-40B4-BE49-F238E27FC236}">
                  <a16:creationId xmlns:a16="http://schemas.microsoft.com/office/drawing/2014/main" id="{7CE4FAAA-45E7-4C86-B59A-F284B79EFD23}"/>
                </a:ext>
              </a:extLst>
            </p:cNvPr>
            <p:cNvSpPr>
              <a:spLocks/>
            </p:cNvSpPr>
            <p:nvPr/>
          </p:nvSpPr>
          <p:spPr bwMode="auto">
            <a:xfrm rot="5400000">
              <a:off x="11078098" y="3616257"/>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2" name="Freeform 49">
              <a:extLst>
                <a:ext uri="{FF2B5EF4-FFF2-40B4-BE49-F238E27FC236}">
                  <a16:creationId xmlns:a16="http://schemas.microsoft.com/office/drawing/2014/main" id="{E2689B62-CCA1-4EE5-B622-FBA516868916}"/>
                </a:ext>
              </a:extLst>
            </p:cNvPr>
            <p:cNvSpPr>
              <a:spLocks/>
            </p:cNvSpPr>
            <p:nvPr/>
          </p:nvSpPr>
          <p:spPr bwMode="auto">
            <a:xfrm rot="5400000">
              <a:off x="11076712" y="6507925"/>
              <a:ext cx="127608" cy="81603"/>
            </a:xfrm>
            <a:custGeom>
              <a:avLst/>
              <a:gdLst>
                <a:gd name="T0" fmla="*/ 21 w 39"/>
                <a:gd name="T1" fmla="*/ 2 h 27"/>
                <a:gd name="T2" fmla="*/ 26 w 39"/>
                <a:gd name="T3" fmla="*/ 24 h 27"/>
                <a:gd name="T4" fmla="*/ 21 w 39"/>
                <a:gd name="T5" fmla="*/ 2 h 27"/>
              </a:gdLst>
              <a:ahLst/>
              <a:cxnLst>
                <a:cxn ang="0">
                  <a:pos x="T0" y="T1"/>
                </a:cxn>
                <a:cxn ang="0">
                  <a:pos x="T2" y="T3"/>
                </a:cxn>
                <a:cxn ang="0">
                  <a:pos x="T4" y="T5"/>
                </a:cxn>
              </a:cxnLst>
              <a:rect l="0" t="0" r="r" b="b"/>
              <a:pathLst>
                <a:path w="39" h="27">
                  <a:moveTo>
                    <a:pt x="21" y="2"/>
                  </a:moveTo>
                  <a:cubicBezTo>
                    <a:pt x="36" y="0"/>
                    <a:pt x="39" y="17"/>
                    <a:pt x="26" y="24"/>
                  </a:cubicBezTo>
                  <a:cubicBezTo>
                    <a:pt x="8" y="27"/>
                    <a:pt x="0" y="9"/>
                    <a:pt x="21"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3" name="Freeform 8">
              <a:extLst>
                <a:ext uri="{FF2B5EF4-FFF2-40B4-BE49-F238E27FC236}">
                  <a16:creationId xmlns:a16="http://schemas.microsoft.com/office/drawing/2014/main" id="{113638EE-3BCF-4315-A329-3C6766A3890B}"/>
                </a:ext>
              </a:extLst>
            </p:cNvPr>
            <p:cNvSpPr>
              <a:spLocks/>
            </p:cNvSpPr>
            <p:nvPr/>
          </p:nvSpPr>
          <p:spPr bwMode="auto">
            <a:xfrm rot="5400000">
              <a:off x="11141853" y="3490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4" name="Freeform 106">
              <a:extLst>
                <a:ext uri="{FF2B5EF4-FFF2-40B4-BE49-F238E27FC236}">
                  <a16:creationId xmlns:a16="http://schemas.microsoft.com/office/drawing/2014/main" id="{4FB36B8F-335B-40F2-83BB-C2B2689DC2E9}"/>
                </a:ext>
              </a:extLst>
            </p:cNvPr>
            <p:cNvSpPr>
              <a:spLocks/>
            </p:cNvSpPr>
            <p:nvPr/>
          </p:nvSpPr>
          <p:spPr bwMode="auto">
            <a:xfrm rot="5400000">
              <a:off x="11301184" y="6639670"/>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grpSp>
      <p:sp>
        <p:nvSpPr>
          <p:cNvPr id="2" name="Title Placeholder 1">
            <a:extLst>
              <a:ext uri="{FF2B5EF4-FFF2-40B4-BE49-F238E27FC236}">
                <a16:creationId xmlns:a16="http://schemas.microsoft.com/office/drawing/2014/main" id="{7A05E913-A9D9-4639-B104-1F07A4AF6A56}"/>
              </a:ext>
            </a:extLst>
          </p:cNvPr>
          <p:cNvSpPr>
            <a:spLocks noGrp="1"/>
          </p:cNvSpPr>
          <p:nvPr>
            <p:ph type="title"/>
          </p:nvPr>
        </p:nvSpPr>
        <p:spPr>
          <a:xfrm>
            <a:off x="1069848" y="502920"/>
            <a:ext cx="9634011"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9940CEB-B6D7-46E6-9843-51534214017A}"/>
              </a:ext>
            </a:extLst>
          </p:cNvPr>
          <p:cNvSpPr>
            <a:spLocks noGrp="1"/>
          </p:cNvSpPr>
          <p:nvPr>
            <p:ph type="body" idx="1"/>
          </p:nvPr>
        </p:nvSpPr>
        <p:spPr>
          <a:xfrm>
            <a:off x="1069848" y="1874520"/>
            <a:ext cx="9634011"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5BAC8B5-8DFB-4920-8580-54824C831A94}"/>
              </a:ext>
            </a:extLst>
          </p:cNvPr>
          <p:cNvSpPr>
            <a:spLocks noGrp="1"/>
          </p:cNvSpPr>
          <p:nvPr>
            <p:ph type="dt" sz="half" idx="2"/>
          </p:nvPr>
        </p:nvSpPr>
        <p:spPr>
          <a:xfrm>
            <a:off x="173736" y="6382512"/>
            <a:ext cx="2845901" cy="365125"/>
          </a:xfrm>
          <a:prstGeom prst="rect">
            <a:avLst/>
          </a:prstGeom>
        </p:spPr>
        <p:txBody>
          <a:bodyPr vert="horz" lIns="91440" tIns="45720" rIns="91440" bIns="45720" rtlCol="0" anchor="ctr"/>
          <a:lstStyle>
            <a:lvl1pPr algn="l">
              <a:defRPr sz="1050">
                <a:solidFill>
                  <a:schemeClr val="tx2"/>
                </a:solidFill>
              </a:defRPr>
            </a:lvl1pPr>
          </a:lstStyle>
          <a:p>
            <a:fld id="{B5898F52-2787-4BA2-BBBC-9395E9F86D50}" type="datetimeFigureOut">
              <a:rPr lang="en-US" smtClean="0"/>
              <a:pPr/>
              <a:t>7/9/2023</a:t>
            </a:fld>
            <a:endParaRPr lang="en-US" dirty="0"/>
          </a:p>
        </p:txBody>
      </p:sp>
      <p:sp>
        <p:nvSpPr>
          <p:cNvPr id="5" name="Footer Placeholder 4">
            <a:extLst>
              <a:ext uri="{FF2B5EF4-FFF2-40B4-BE49-F238E27FC236}">
                <a16:creationId xmlns:a16="http://schemas.microsoft.com/office/drawing/2014/main" id="{3A9E2D5D-B616-4048-9CB8-4D316BBDB1FB}"/>
              </a:ext>
            </a:extLst>
          </p:cNvPr>
          <p:cNvSpPr>
            <a:spLocks noGrp="1"/>
          </p:cNvSpPr>
          <p:nvPr>
            <p:ph type="ftr" sz="quarter" idx="3"/>
          </p:nvPr>
        </p:nvSpPr>
        <p:spPr>
          <a:xfrm rot="5400000">
            <a:off x="-1754871" y="2093199"/>
            <a:ext cx="4157472" cy="416082"/>
          </a:xfrm>
          <a:prstGeom prst="rect">
            <a:avLst/>
          </a:prstGeom>
        </p:spPr>
        <p:txBody>
          <a:bodyPr vert="horz" lIns="91440" tIns="45720" rIns="91440" bIns="45720" rtlCol="0" anchor="ctr"/>
          <a:lstStyle>
            <a:lvl1pPr algn="l">
              <a:defRPr sz="105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63F322F0-8F3D-4AC5-9873-24666D0E0D34}"/>
              </a:ext>
            </a:extLst>
          </p:cNvPr>
          <p:cNvSpPr>
            <a:spLocks noGrp="1"/>
          </p:cNvSpPr>
          <p:nvPr>
            <p:ph type="sldNum" sz="quarter" idx="4"/>
          </p:nvPr>
        </p:nvSpPr>
        <p:spPr>
          <a:xfrm>
            <a:off x="11457919" y="6382512"/>
            <a:ext cx="500997" cy="365125"/>
          </a:xfrm>
          <a:prstGeom prst="rect">
            <a:avLst/>
          </a:prstGeom>
        </p:spPr>
        <p:txBody>
          <a:bodyPr vert="horz" lIns="91440" tIns="45720" rIns="91440" bIns="45720" rtlCol="0" anchor="ctr"/>
          <a:lstStyle>
            <a:lvl1pPr algn="r">
              <a:defRPr sz="1050">
                <a:solidFill>
                  <a:schemeClr val="tx2"/>
                </a:solidFill>
              </a:defRPr>
            </a:lvl1pPr>
          </a:lstStyle>
          <a:p>
            <a:fld id="{4C8B8A27-DF03-4546-BA93-21C967D57E5C}" type="slidenum">
              <a:rPr lang="en-US" smtClean="0"/>
              <a:pPr/>
              <a:t>‹#›</a:t>
            </a:fld>
            <a:endParaRPr lang="en-US"/>
          </a:p>
        </p:txBody>
      </p:sp>
    </p:spTree>
    <p:extLst>
      <p:ext uri="{BB962C8B-B14F-4D97-AF65-F5344CB8AC3E}">
        <p14:creationId xmlns:p14="http://schemas.microsoft.com/office/powerpoint/2010/main" val="25230557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14" r:id="rId5"/>
    <p:sldLayoutId id="2147483719" r:id="rId6"/>
    <p:sldLayoutId id="2147483715" r:id="rId7"/>
    <p:sldLayoutId id="2147483716" r:id="rId8"/>
    <p:sldLayoutId id="2147483717" r:id="rId9"/>
    <p:sldLayoutId id="2147483718" r:id="rId10"/>
    <p:sldLayoutId id="2147483720" r:id="rId11"/>
  </p:sldLayoutIdLst>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50000"/>
        </a:lnSpc>
        <a:spcBef>
          <a:spcPts val="1000"/>
        </a:spcBef>
        <a:buClr>
          <a:schemeClr val="bg2">
            <a:lumMod val="75000"/>
          </a:schemeClr>
        </a:buClr>
        <a:buFont typeface="Arial" panose="020B0604020202020204" pitchFamily="34" charset="0"/>
        <a:buChar char="•"/>
        <a:defRPr sz="2000" kern="1200">
          <a:solidFill>
            <a:schemeClr val="tx2"/>
          </a:solidFill>
          <a:latin typeface="+mn-lt"/>
          <a:ea typeface="+mn-ea"/>
          <a:cs typeface="+mn-cs"/>
        </a:defRPr>
      </a:lvl1pPr>
      <a:lvl2pPr marL="228600" indent="0" algn="l" defTabSz="914400" rtl="0" eaLnBrk="1" latinLnBrk="0" hangingPunct="1">
        <a:lnSpc>
          <a:spcPct val="150000"/>
        </a:lnSpc>
        <a:spcBef>
          <a:spcPts val="500"/>
        </a:spcBef>
        <a:buClr>
          <a:schemeClr val="bg2">
            <a:lumMod val="75000"/>
          </a:schemeClr>
        </a:buClr>
        <a:buFontTx/>
        <a:buNone/>
        <a:defRPr sz="1800" kern="1200">
          <a:solidFill>
            <a:schemeClr val="tx2"/>
          </a:solidFill>
          <a:latin typeface="+mn-lt"/>
          <a:ea typeface="+mn-ea"/>
          <a:cs typeface="+mn-cs"/>
        </a:defRPr>
      </a:lvl2pPr>
      <a:lvl3pPr marL="54864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600" b="1" kern="1200">
          <a:solidFill>
            <a:schemeClr val="tx2"/>
          </a:solidFill>
          <a:latin typeface="+mn-lt"/>
          <a:ea typeface="+mn-ea"/>
          <a:cs typeface="+mn-cs"/>
        </a:defRPr>
      </a:lvl3pPr>
      <a:lvl4pPr marL="548640" indent="0" algn="l" defTabSz="914400" rtl="0" eaLnBrk="1" latinLnBrk="0" hangingPunct="1">
        <a:lnSpc>
          <a:spcPct val="150000"/>
        </a:lnSpc>
        <a:spcBef>
          <a:spcPts val="500"/>
        </a:spcBef>
        <a:buClr>
          <a:schemeClr val="bg2">
            <a:lumMod val="75000"/>
          </a:schemeClr>
        </a:buClr>
        <a:buFontTx/>
        <a:buNone/>
        <a:defRPr sz="1400" kern="1200">
          <a:solidFill>
            <a:schemeClr val="tx2"/>
          </a:solidFill>
          <a:latin typeface="+mn-lt"/>
          <a:ea typeface="+mn-ea"/>
          <a:cs typeface="+mn-cs"/>
        </a:defRPr>
      </a:lvl4pPr>
      <a:lvl5pPr marL="83439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DA31365-C037-D481-E387-19FD47D7A529}"/>
              </a:ext>
            </a:extLst>
          </p:cNvPr>
          <p:cNvPicPr>
            <a:picLocks noChangeAspect="1"/>
          </p:cNvPicPr>
          <p:nvPr/>
        </p:nvPicPr>
        <p:blipFill rotWithShape="1">
          <a:blip r:embed="rId2"/>
          <a:srcRect l="1393" r="9718"/>
          <a:stretch/>
        </p:blipFill>
        <p:spPr>
          <a:xfrm>
            <a:off x="20" y="10"/>
            <a:ext cx="12191962" cy="6857990"/>
          </a:xfrm>
          <a:prstGeom prst="rect">
            <a:avLst/>
          </a:prstGeom>
        </p:spPr>
      </p:pic>
      <p:sp>
        <p:nvSpPr>
          <p:cNvPr id="2" name="Title 1">
            <a:extLst>
              <a:ext uri="{FF2B5EF4-FFF2-40B4-BE49-F238E27FC236}">
                <a16:creationId xmlns:a16="http://schemas.microsoft.com/office/drawing/2014/main" id="{71A8EC61-094C-CC61-D49F-AC406A1122E7}"/>
              </a:ext>
            </a:extLst>
          </p:cNvPr>
          <p:cNvSpPr>
            <a:spLocks noGrp="1"/>
          </p:cNvSpPr>
          <p:nvPr>
            <p:ph type="ctrTitle"/>
          </p:nvPr>
        </p:nvSpPr>
        <p:spPr>
          <a:xfrm>
            <a:off x="848696" y="1371600"/>
            <a:ext cx="7753235" cy="3948621"/>
          </a:xfrm>
        </p:spPr>
        <p:txBody>
          <a:bodyPr anchor="b">
            <a:normAutofit/>
          </a:bodyPr>
          <a:lstStyle/>
          <a:p>
            <a:pPr algn="l"/>
            <a:r>
              <a:rPr lang="en-US" dirty="0">
                <a:solidFill>
                  <a:srgbClr val="FFFFFF"/>
                </a:solidFill>
              </a:rPr>
              <a:t>History of the Church</a:t>
            </a:r>
          </a:p>
        </p:txBody>
      </p:sp>
      <p:sp>
        <p:nvSpPr>
          <p:cNvPr id="3" name="Subtitle 2">
            <a:extLst>
              <a:ext uri="{FF2B5EF4-FFF2-40B4-BE49-F238E27FC236}">
                <a16:creationId xmlns:a16="http://schemas.microsoft.com/office/drawing/2014/main" id="{6A5E4DC9-886B-9C77-5065-0A9C142F181E}"/>
              </a:ext>
            </a:extLst>
          </p:cNvPr>
          <p:cNvSpPr>
            <a:spLocks noGrp="1"/>
          </p:cNvSpPr>
          <p:nvPr>
            <p:ph type="subTitle" idx="1"/>
          </p:nvPr>
        </p:nvSpPr>
        <p:spPr>
          <a:xfrm>
            <a:off x="944585" y="5494187"/>
            <a:ext cx="5151415" cy="751470"/>
          </a:xfrm>
        </p:spPr>
        <p:txBody>
          <a:bodyPr anchor="t">
            <a:normAutofit/>
          </a:bodyPr>
          <a:lstStyle/>
          <a:p>
            <a:pPr algn="l"/>
            <a:r>
              <a:rPr lang="en-US" dirty="0">
                <a:solidFill>
                  <a:srgbClr val="FFFFFF"/>
                </a:solidFill>
              </a:rPr>
              <a:t>First Century to the present</a:t>
            </a:r>
          </a:p>
        </p:txBody>
      </p:sp>
    </p:spTree>
    <p:extLst>
      <p:ext uri="{BB962C8B-B14F-4D97-AF65-F5344CB8AC3E}">
        <p14:creationId xmlns:p14="http://schemas.microsoft.com/office/powerpoint/2010/main" val="4275469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8A5BA-18C0-BD24-8228-7CE415C22778}"/>
              </a:ext>
            </a:extLst>
          </p:cNvPr>
          <p:cNvSpPr>
            <a:spLocks noGrp="1"/>
          </p:cNvSpPr>
          <p:nvPr>
            <p:ph type="title"/>
          </p:nvPr>
        </p:nvSpPr>
        <p:spPr/>
        <p:txBody>
          <a:bodyPr/>
          <a:lstStyle/>
          <a:p>
            <a:pPr algn="ctr"/>
            <a:r>
              <a:rPr lang="en-US" dirty="0"/>
              <a:t>4</a:t>
            </a:r>
            <a:r>
              <a:rPr lang="en-US" baseline="30000" dirty="0"/>
              <a:t>th</a:t>
            </a:r>
            <a:r>
              <a:rPr lang="en-US" dirty="0"/>
              <a:t> Century	</a:t>
            </a:r>
          </a:p>
        </p:txBody>
      </p:sp>
      <p:sp>
        <p:nvSpPr>
          <p:cNvPr id="3" name="Content Placeholder 2">
            <a:extLst>
              <a:ext uri="{FF2B5EF4-FFF2-40B4-BE49-F238E27FC236}">
                <a16:creationId xmlns:a16="http://schemas.microsoft.com/office/drawing/2014/main" id="{6357AB6A-F1CA-BD5C-266D-579A25ECF8C5}"/>
              </a:ext>
            </a:extLst>
          </p:cNvPr>
          <p:cNvSpPr>
            <a:spLocks noGrp="1"/>
          </p:cNvSpPr>
          <p:nvPr>
            <p:ph idx="1"/>
          </p:nvPr>
        </p:nvSpPr>
        <p:spPr/>
        <p:txBody>
          <a:bodyPr>
            <a:normAutofit fontScale="85000" lnSpcReduction="10000"/>
          </a:bodyPr>
          <a:lstStyle/>
          <a:p>
            <a:r>
              <a:rPr lang="en-US" dirty="0"/>
              <a:t>Constantine becomes emperor, and converts the Roman Empire to Christianity. It is believed that his mother, Helena, a Greek woman and a Christian, was the one who converted him.</a:t>
            </a:r>
          </a:p>
          <a:p>
            <a:r>
              <a:rPr lang="en-US" dirty="0"/>
              <a:t>The </a:t>
            </a:r>
            <a:r>
              <a:rPr lang="en-US" dirty="0" err="1"/>
              <a:t>Nicean</a:t>
            </a:r>
            <a:r>
              <a:rPr lang="en-US" dirty="0"/>
              <a:t> Council was held in 325AD, at which the creed was first drafted by Athanasius, an Egyptian, and Arius was excommunicated from the church for his heresy that Jesus was not divine.</a:t>
            </a:r>
          </a:p>
          <a:p>
            <a:r>
              <a:rPr lang="en-US" dirty="0"/>
              <a:t>A second council was held at Constantinople in 381AD at which another heresy was disavowed, and the second part of the creed was drafted, completing the Creed as we know it today.</a:t>
            </a:r>
          </a:p>
          <a:p>
            <a:r>
              <a:rPr lang="en-US" dirty="0"/>
              <a:t>Monasticism is introduced as a life of prayer, solitude, and contemplation (St. Anthony, St. </a:t>
            </a:r>
            <a:r>
              <a:rPr lang="en-US"/>
              <a:t>Macarius)</a:t>
            </a:r>
            <a:endParaRPr lang="en-US" dirty="0"/>
          </a:p>
          <a:p>
            <a:endParaRPr lang="en-US" dirty="0"/>
          </a:p>
        </p:txBody>
      </p:sp>
    </p:spTree>
    <p:extLst>
      <p:ext uri="{BB962C8B-B14F-4D97-AF65-F5344CB8AC3E}">
        <p14:creationId xmlns:p14="http://schemas.microsoft.com/office/powerpoint/2010/main" val="1226100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AD84AA4-EB3B-725E-4F62-C293AA07BED8}"/>
              </a:ext>
            </a:extLst>
          </p:cNvPr>
          <p:cNvSpPr>
            <a:spLocks noGrp="1"/>
          </p:cNvSpPr>
          <p:nvPr>
            <p:ph type="title"/>
          </p:nvPr>
        </p:nvSpPr>
        <p:spPr/>
        <p:txBody>
          <a:bodyPr/>
          <a:lstStyle/>
          <a:p>
            <a:pPr algn="ctr"/>
            <a:r>
              <a:rPr lang="en-US" dirty="0"/>
              <a:t>5</a:t>
            </a:r>
            <a:r>
              <a:rPr lang="en-US" baseline="30000" dirty="0"/>
              <a:t>th</a:t>
            </a:r>
            <a:r>
              <a:rPr lang="en-US" dirty="0"/>
              <a:t> Century	</a:t>
            </a:r>
          </a:p>
        </p:txBody>
      </p:sp>
      <p:sp>
        <p:nvSpPr>
          <p:cNvPr id="5" name="Content Placeholder 4">
            <a:extLst>
              <a:ext uri="{FF2B5EF4-FFF2-40B4-BE49-F238E27FC236}">
                <a16:creationId xmlns:a16="http://schemas.microsoft.com/office/drawing/2014/main" id="{556E9C2B-9DE6-D387-278F-613B9CA67B82}"/>
              </a:ext>
            </a:extLst>
          </p:cNvPr>
          <p:cNvSpPr>
            <a:spLocks noGrp="1"/>
          </p:cNvSpPr>
          <p:nvPr>
            <p:ph idx="1"/>
          </p:nvPr>
        </p:nvSpPr>
        <p:spPr/>
        <p:txBody>
          <a:bodyPr>
            <a:normAutofit lnSpcReduction="10000"/>
          </a:bodyPr>
          <a:lstStyle/>
          <a:p>
            <a:r>
              <a:rPr lang="en-US" dirty="0"/>
              <a:t>Council at </a:t>
            </a:r>
            <a:r>
              <a:rPr lang="en-US" dirty="0" err="1"/>
              <a:t>Ephasus</a:t>
            </a:r>
            <a:r>
              <a:rPr lang="en-US" dirty="0"/>
              <a:t> in 431AD presided over by St. Cyril of Alexandria (see our liturgy) refused the teachings of Nestorius, who taught a divided Christ</a:t>
            </a:r>
          </a:p>
          <a:p>
            <a:r>
              <a:rPr lang="en-US" dirty="0"/>
              <a:t>Council at </a:t>
            </a:r>
            <a:r>
              <a:rPr lang="en-US" dirty="0" err="1"/>
              <a:t>Chalcedonia</a:t>
            </a:r>
            <a:r>
              <a:rPr lang="en-US" dirty="0"/>
              <a:t> held 20 years later (451AD) was to be presided over, as had become custom, by the Egyptian patriarch, Pope </a:t>
            </a:r>
            <a:r>
              <a:rPr lang="en-US" dirty="0" err="1"/>
              <a:t>Dioscorus</a:t>
            </a:r>
            <a:r>
              <a:rPr lang="en-US" dirty="0"/>
              <a:t> at the time. But the Roman Emperor wanted Rome to be the head of the church, and so prompted Pope Leo of Rome to hold the council without the Egyptian delegation. This marks the first split in Christianity, sadly.</a:t>
            </a:r>
          </a:p>
          <a:p>
            <a:r>
              <a:rPr lang="en-US" dirty="0"/>
              <a:t>The churches that stayed with the church of Alexandria were: Syria, Armenia, India, and Ethiopia.</a:t>
            </a:r>
          </a:p>
          <a:p>
            <a:endParaRPr lang="en-US" dirty="0"/>
          </a:p>
        </p:txBody>
      </p:sp>
    </p:spTree>
    <p:extLst>
      <p:ext uri="{BB962C8B-B14F-4D97-AF65-F5344CB8AC3E}">
        <p14:creationId xmlns:p14="http://schemas.microsoft.com/office/powerpoint/2010/main" val="3119310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508C1-5085-890A-E84E-B5B81DF9143A}"/>
              </a:ext>
            </a:extLst>
          </p:cNvPr>
          <p:cNvSpPr>
            <a:spLocks noGrp="1"/>
          </p:cNvSpPr>
          <p:nvPr>
            <p:ph type="title"/>
          </p:nvPr>
        </p:nvSpPr>
        <p:spPr/>
        <p:txBody>
          <a:bodyPr/>
          <a:lstStyle/>
          <a:p>
            <a:pPr algn="ctr"/>
            <a:r>
              <a:rPr lang="en-US" dirty="0"/>
              <a:t>7</a:t>
            </a:r>
            <a:r>
              <a:rPr lang="en-US" baseline="30000" dirty="0"/>
              <a:t>th</a:t>
            </a:r>
            <a:r>
              <a:rPr lang="en-US" dirty="0"/>
              <a:t> to 11</a:t>
            </a:r>
            <a:r>
              <a:rPr lang="en-US" baseline="30000" dirty="0"/>
              <a:t>th</a:t>
            </a:r>
            <a:r>
              <a:rPr lang="en-US" dirty="0"/>
              <a:t> Centuries	</a:t>
            </a:r>
          </a:p>
        </p:txBody>
      </p:sp>
      <p:sp>
        <p:nvSpPr>
          <p:cNvPr id="3" name="Content Placeholder 2">
            <a:extLst>
              <a:ext uri="{FF2B5EF4-FFF2-40B4-BE49-F238E27FC236}">
                <a16:creationId xmlns:a16="http://schemas.microsoft.com/office/drawing/2014/main" id="{3ABE27E0-E85C-6E41-F1D4-E49CABC76229}"/>
              </a:ext>
            </a:extLst>
          </p:cNvPr>
          <p:cNvSpPr>
            <a:spLocks noGrp="1"/>
          </p:cNvSpPr>
          <p:nvPr>
            <p:ph idx="1"/>
          </p:nvPr>
        </p:nvSpPr>
        <p:spPr/>
        <p:txBody>
          <a:bodyPr/>
          <a:lstStyle/>
          <a:p>
            <a:r>
              <a:rPr lang="en-US" dirty="0"/>
              <a:t>The next major event in our church history was the arrival of Islam into Egypt, which had now been a Christian country for six centuries.</a:t>
            </a:r>
          </a:p>
          <a:p>
            <a:r>
              <a:rPr lang="en-US" dirty="0"/>
              <a:t>In 640AD, the Rashidun Islamic Caliphate brought Islam into Egypt. This further isolated Egyptian Christians from the churches elsewhere in the world, because their focus became survival.</a:t>
            </a:r>
          </a:p>
          <a:p>
            <a:r>
              <a:rPr lang="en-US" dirty="0"/>
              <a:t>Meanwhile, there was another split between the Roman Catholic and the Greek Orthodox churches over whether the Holy Spirit came from the Father only, or from the Father and the Son.</a:t>
            </a:r>
          </a:p>
        </p:txBody>
      </p:sp>
    </p:spTree>
    <p:extLst>
      <p:ext uri="{BB962C8B-B14F-4D97-AF65-F5344CB8AC3E}">
        <p14:creationId xmlns:p14="http://schemas.microsoft.com/office/powerpoint/2010/main" val="888148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EA4A8-A8C5-A2B5-631A-0247D5A63485}"/>
              </a:ext>
            </a:extLst>
          </p:cNvPr>
          <p:cNvSpPr>
            <a:spLocks noGrp="1"/>
          </p:cNvSpPr>
          <p:nvPr>
            <p:ph type="title"/>
          </p:nvPr>
        </p:nvSpPr>
        <p:spPr/>
        <p:txBody>
          <a:bodyPr/>
          <a:lstStyle/>
          <a:p>
            <a:pPr algn="ctr"/>
            <a:r>
              <a:rPr lang="en-US" dirty="0"/>
              <a:t>11</a:t>
            </a:r>
            <a:r>
              <a:rPr lang="en-US" baseline="30000" dirty="0"/>
              <a:t>th</a:t>
            </a:r>
            <a:r>
              <a:rPr lang="en-US" dirty="0"/>
              <a:t> to 16 Centuries</a:t>
            </a:r>
          </a:p>
        </p:txBody>
      </p:sp>
      <p:sp>
        <p:nvSpPr>
          <p:cNvPr id="3" name="Content Placeholder 2">
            <a:extLst>
              <a:ext uri="{FF2B5EF4-FFF2-40B4-BE49-F238E27FC236}">
                <a16:creationId xmlns:a16="http://schemas.microsoft.com/office/drawing/2014/main" id="{3CBEF93E-CDF8-176A-B2CE-7299B98A6064}"/>
              </a:ext>
            </a:extLst>
          </p:cNvPr>
          <p:cNvSpPr>
            <a:spLocks noGrp="1"/>
          </p:cNvSpPr>
          <p:nvPr>
            <p:ph idx="1"/>
          </p:nvPr>
        </p:nvSpPr>
        <p:spPr/>
        <p:txBody>
          <a:bodyPr/>
          <a:lstStyle/>
          <a:p>
            <a:r>
              <a:rPr lang="en-US" dirty="0"/>
              <a:t>There is another major split in the church in 1517 between the Roman Catholic and what would become the Protestant churches, first named the Lutheran church after Martin Luther (not Martin Luther King Jr.!), a German priest who rejected the Pope and certain practices and teachings of the Catholic church (some good, some bad).</a:t>
            </a:r>
          </a:p>
          <a:p>
            <a:r>
              <a:rPr lang="en-US" dirty="0"/>
              <a:t>In 1529 another church splits from the Roman Catholic church: the Church of England, also called the Anglican Church. There was non-theological reasons for this too: King Henry VIII wanted to make his own rules for his own church.</a:t>
            </a:r>
          </a:p>
        </p:txBody>
      </p:sp>
    </p:spTree>
    <p:extLst>
      <p:ext uri="{BB962C8B-B14F-4D97-AF65-F5344CB8AC3E}">
        <p14:creationId xmlns:p14="http://schemas.microsoft.com/office/powerpoint/2010/main" val="237223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3A2B03-65BE-9422-1E38-04E6A59565E5}"/>
              </a:ext>
            </a:extLst>
          </p:cNvPr>
          <p:cNvSpPr>
            <a:spLocks noGrp="1"/>
          </p:cNvSpPr>
          <p:nvPr>
            <p:ph type="title"/>
          </p:nvPr>
        </p:nvSpPr>
        <p:spPr>
          <a:xfrm>
            <a:off x="1069848" y="502921"/>
            <a:ext cx="9634011" cy="777240"/>
          </a:xfrm>
        </p:spPr>
        <p:txBody>
          <a:bodyPr>
            <a:normAutofit/>
          </a:bodyPr>
          <a:lstStyle/>
          <a:p>
            <a:pPr algn="ctr"/>
            <a:r>
              <a:rPr lang="en-US" sz="2800" dirty="0"/>
              <a:t>The Church of the Martyrs</a:t>
            </a:r>
          </a:p>
        </p:txBody>
      </p:sp>
      <p:sp>
        <p:nvSpPr>
          <p:cNvPr id="5" name="Content Placeholder 4">
            <a:extLst>
              <a:ext uri="{FF2B5EF4-FFF2-40B4-BE49-F238E27FC236}">
                <a16:creationId xmlns:a16="http://schemas.microsoft.com/office/drawing/2014/main" id="{2FD53C75-F122-E939-1601-BF66A58647E2}"/>
              </a:ext>
            </a:extLst>
          </p:cNvPr>
          <p:cNvSpPr>
            <a:spLocks noGrp="1"/>
          </p:cNvSpPr>
          <p:nvPr>
            <p:ph idx="1"/>
          </p:nvPr>
        </p:nvSpPr>
        <p:spPr>
          <a:xfrm>
            <a:off x="1069848" y="1280161"/>
            <a:ext cx="9634011" cy="4351338"/>
          </a:xfrm>
        </p:spPr>
        <p:txBody>
          <a:bodyPr/>
          <a:lstStyle/>
          <a:p>
            <a:r>
              <a:rPr lang="en-US" dirty="0"/>
              <a:t>The people of God (Israelites, and later Christians) have always been targeted by Satan, who has always sought to destroy the world, even until today.</a:t>
            </a:r>
          </a:p>
          <a:p>
            <a:r>
              <a:rPr lang="en-US" dirty="0"/>
              <a:t>Persecution/ pain strengthens a person, and brings growth (John the Baptist)</a:t>
            </a:r>
          </a:p>
          <a:p>
            <a:r>
              <a:rPr lang="en-US" dirty="0"/>
              <a:t> God does not allow us to be persecuting beyond our limits (Daniel, Joseph)</a:t>
            </a:r>
          </a:p>
          <a:p>
            <a:r>
              <a:rPr lang="en-US" dirty="0"/>
              <a:t>When we carry the cross of persecution thankfully, we earn salvation.</a:t>
            </a:r>
          </a:p>
          <a:p>
            <a:r>
              <a:rPr lang="en-US" dirty="0"/>
              <a:t>How do we do this? Pray for those being persecuted, help them, pray for those who persecute, repent for our own sins, advocate for others who are suffering.</a:t>
            </a:r>
          </a:p>
        </p:txBody>
      </p:sp>
      <p:sp>
        <p:nvSpPr>
          <p:cNvPr id="6" name="Title 3">
            <a:extLst>
              <a:ext uri="{FF2B5EF4-FFF2-40B4-BE49-F238E27FC236}">
                <a16:creationId xmlns:a16="http://schemas.microsoft.com/office/drawing/2014/main" id="{BB373F9C-56B2-EC76-D053-BE1F0FDB9B29}"/>
              </a:ext>
            </a:extLst>
          </p:cNvPr>
          <p:cNvSpPr txBox="1">
            <a:spLocks/>
          </p:cNvSpPr>
          <p:nvPr/>
        </p:nvSpPr>
        <p:spPr>
          <a:xfrm>
            <a:off x="1069847" y="5242879"/>
            <a:ext cx="9634011" cy="77724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a:lstStyle>
          <a:p>
            <a:pPr algn="ctr"/>
            <a:r>
              <a:rPr lang="en-US" sz="2800" dirty="0"/>
              <a:t>Persecuted but Strong</a:t>
            </a:r>
          </a:p>
        </p:txBody>
      </p:sp>
    </p:spTree>
    <p:extLst>
      <p:ext uri="{BB962C8B-B14F-4D97-AF65-F5344CB8AC3E}">
        <p14:creationId xmlns:p14="http://schemas.microsoft.com/office/powerpoint/2010/main" val="369202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A8393-2A93-36B9-BE62-B37EA2BB925B}"/>
              </a:ext>
            </a:extLst>
          </p:cNvPr>
          <p:cNvSpPr>
            <a:spLocks noGrp="1"/>
          </p:cNvSpPr>
          <p:nvPr>
            <p:ph type="title"/>
          </p:nvPr>
        </p:nvSpPr>
        <p:spPr>
          <a:xfrm>
            <a:off x="1069843" y="802418"/>
            <a:ext cx="9634011" cy="1325563"/>
          </a:xfrm>
        </p:spPr>
        <p:txBody>
          <a:bodyPr/>
          <a:lstStyle/>
          <a:p>
            <a:pPr algn="ctr"/>
            <a:r>
              <a:rPr lang="en-US" dirty="0"/>
              <a:t>When was the church in Egypt established?</a:t>
            </a:r>
          </a:p>
        </p:txBody>
      </p:sp>
      <p:sp>
        <p:nvSpPr>
          <p:cNvPr id="3" name="Content Placeholder 2">
            <a:extLst>
              <a:ext uri="{FF2B5EF4-FFF2-40B4-BE49-F238E27FC236}">
                <a16:creationId xmlns:a16="http://schemas.microsoft.com/office/drawing/2014/main" id="{1604970B-A1CC-6618-9EC8-99A880557AE5}"/>
              </a:ext>
            </a:extLst>
          </p:cNvPr>
          <p:cNvSpPr>
            <a:spLocks noGrp="1"/>
          </p:cNvSpPr>
          <p:nvPr>
            <p:ph idx="1"/>
          </p:nvPr>
        </p:nvSpPr>
        <p:spPr>
          <a:xfrm>
            <a:off x="1069844" y="2268096"/>
            <a:ext cx="9634011" cy="821788"/>
          </a:xfrm>
        </p:spPr>
        <p:txBody>
          <a:bodyPr>
            <a:normAutofit/>
          </a:bodyPr>
          <a:lstStyle/>
          <a:p>
            <a:pPr marL="0" indent="0" algn="ctr">
              <a:buNone/>
            </a:pPr>
            <a:r>
              <a:rPr lang="en-US" sz="3200" dirty="0"/>
              <a:t>Sometime between 48 and 55AD.</a:t>
            </a:r>
          </a:p>
        </p:txBody>
      </p:sp>
      <p:sp>
        <p:nvSpPr>
          <p:cNvPr id="4" name="Title 1">
            <a:extLst>
              <a:ext uri="{FF2B5EF4-FFF2-40B4-BE49-F238E27FC236}">
                <a16:creationId xmlns:a16="http://schemas.microsoft.com/office/drawing/2014/main" id="{C2079778-0B7C-B33C-C58E-29B55B736386}"/>
              </a:ext>
            </a:extLst>
          </p:cNvPr>
          <p:cNvSpPr txBox="1">
            <a:spLocks/>
          </p:cNvSpPr>
          <p:nvPr/>
        </p:nvSpPr>
        <p:spPr>
          <a:xfrm>
            <a:off x="1069845" y="3370114"/>
            <a:ext cx="9634011" cy="1325563"/>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a:lstStyle>
          <a:p>
            <a:pPr algn="ctr"/>
            <a:r>
              <a:rPr lang="en-US" dirty="0"/>
              <a:t>Who established the church in Egypt?</a:t>
            </a:r>
          </a:p>
        </p:txBody>
      </p:sp>
      <p:sp>
        <p:nvSpPr>
          <p:cNvPr id="5" name="Content Placeholder 2">
            <a:extLst>
              <a:ext uri="{FF2B5EF4-FFF2-40B4-BE49-F238E27FC236}">
                <a16:creationId xmlns:a16="http://schemas.microsoft.com/office/drawing/2014/main" id="{55433739-AC4F-28BD-F820-D96B5AB58C92}"/>
              </a:ext>
            </a:extLst>
          </p:cNvPr>
          <p:cNvSpPr txBox="1">
            <a:spLocks/>
          </p:cNvSpPr>
          <p:nvPr/>
        </p:nvSpPr>
        <p:spPr>
          <a:xfrm>
            <a:off x="1069846" y="3845170"/>
            <a:ext cx="9634011" cy="2274276"/>
          </a:xfrm>
          <a:prstGeom prst="rect">
            <a:avLst/>
          </a:prstGeom>
        </p:spPr>
        <p:txBody>
          <a:bodyPr vert="horz" lIns="91440" tIns="45720" rIns="91440" bIns="45720" rtlCol="0">
            <a:normAutofit/>
          </a:bodyPr>
          <a:lstStyle>
            <a:lvl1pPr marL="228600" indent="-228600" algn="l" defTabSz="914400" rtl="0" eaLnBrk="1" latinLnBrk="0" hangingPunct="1">
              <a:lnSpc>
                <a:spcPct val="150000"/>
              </a:lnSpc>
              <a:spcBef>
                <a:spcPts val="1000"/>
              </a:spcBef>
              <a:buClr>
                <a:schemeClr val="bg2">
                  <a:lumMod val="75000"/>
                </a:schemeClr>
              </a:buClr>
              <a:buFont typeface="Arial" panose="020B0604020202020204" pitchFamily="34" charset="0"/>
              <a:buChar char="•"/>
              <a:defRPr sz="2000" kern="1200">
                <a:solidFill>
                  <a:schemeClr val="tx2"/>
                </a:solidFill>
                <a:latin typeface="+mn-lt"/>
                <a:ea typeface="+mn-ea"/>
                <a:cs typeface="+mn-cs"/>
              </a:defRPr>
            </a:lvl1pPr>
            <a:lvl2pPr marL="228600" indent="0" algn="l" defTabSz="914400" rtl="0" eaLnBrk="1" latinLnBrk="0" hangingPunct="1">
              <a:lnSpc>
                <a:spcPct val="150000"/>
              </a:lnSpc>
              <a:spcBef>
                <a:spcPts val="500"/>
              </a:spcBef>
              <a:buClr>
                <a:schemeClr val="bg2">
                  <a:lumMod val="75000"/>
                </a:schemeClr>
              </a:buClr>
              <a:buFontTx/>
              <a:buNone/>
              <a:defRPr sz="1800" kern="1200">
                <a:solidFill>
                  <a:schemeClr val="tx2"/>
                </a:solidFill>
                <a:latin typeface="+mn-lt"/>
                <a:ea typeface="+mn-ea"/>
                <a:cs typeface="+mn-cs"/>
              </a:defRPr>
            </a:lvl2pPr>
            <a:lvl3pPr marL="54864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600" b="1" kern="1200">
                <a:solidFill>
                  <a:schemeClr val="tx2"/>
                </a:solidFill>
                <a:latin typeface="+mn-lt"/>
                <a:ea typeface="+mn-ea"/>
                <a:cs typeface="+mn-cs"/>
              </a:defRPr>
            </a:lvl3pPr>
            <a:lvl4pPr marL="548640" indent="0" algn="l" defTabSz="914400" rtl="0" eaLnBrk="1" latinLnBrk="0" hangingPunct="1">
              <a:lnSpc>
                <a:spcPct val="150000"/>
              </a:lnSpc>
              <a:spcBef>
                <a:spcPts val="500"/>
              </a:spcBef>
              <a:buClr>
                <a:schemeClr val="bg2">
                  <a:lumMod val="75000"/>
                </a:schemeClr>
              </a:buClr>
              <a:buFontTx/>
              <a:buNone/>
              <a:defRPr sz="1400" kern="1200">
                <a:solidFill>
                  <a:schemeClr val="tx2"/>
                </a:solidFill>
                <a:latin typeface="+mn-lt"/>
                <a:ea typeface="+mn-ea"/>
                <a:cs typeface="+mn-cs"/>
              </a:defRPr>
            </a:lvl4pPr>
            <a:lvl5pPr marL="83439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3200" dirty="0"/>
          </a:p>
        </p:txBody>
      </p:sp>
      <p:sp>
        <p:nvSpPr>
          <p:cNvPr id="6" name="Content Placeholder 2">
            <a:extLst>
              <a:ext uri="{FF2B5EF4-FFF2-40B4-BE49-F238E27FC236}">
                <a16:creationId xmlns:a16="http://schemas.microsoft.com/office/drawing/2014/main" id="{CB2CBF8F-0F2E-60BE-4B23-420BF7E8E610}"/>
              </a:ext>
            </a:extLst>
          </p:cNvPr>
          <p:cNvSpPr txBox="1">
            <a:spLocks/>
          </p:cNvSpPr>
          <p:nvPr/>
        </p:nvSpPr>
        <p:spPr>
          <a:xfrm>
            <a:off x="1069845" y="4695677"/>
            <a:ext cx="9634011" cy="937958"/>
          </a:xfrm>
          <a:prstGeom prst="rect">
            <a:avLst/>
          </a:prstGeom>
          <a:noFill/>
        </p:spPr>
        <p:txBody>
          <a:bodyPr vert="horz" lIns="91440" tIns="45720" rIns="91440" bIns="45720" rtlCol="0">
            <a:normAutofit/>
          </a:bodyPr>
          <a:lstStyle>
            <a:lvl1pPr marL="228600" indent="-228600" algn="l" defTabSz="914400" rtl="0" eaLnBrk="1" latinLnBrk="0" hangingPunct="1">
              <a:lnSpc>
                <a:spcPct val="150000"/>
              </a:lnSpc>
              <a:spcBef>
                <a:spcPts val="1000"/>
              </a:spcBef>
              <a:buClr>
                <a:schemeClr val="bg2">
                  <a:lumMod val="75000"/>
                </a:schemeClr>
              </a:buClr>
              <a:buFont typeface="Arial" panose="020B0604020202020204" pitchFamily="34" charset="0"/>
              <a:buChar char="•"/>
              <a:defRPr sz="2000" kern="1200">
                <a:solidFill>
                  <a:schemeClr val="tx2"/>
                </a:solidFill>
                <a:latin typeface="+mn-lt"/>
                <a:ea typeface="+mn-ea"/>
                <a:cs typeface="+mn-cs"/>
              </a:defRPr>
            </a:lvl1pPr>
            <a:lvl2pPr marL="228600" indent="0" algn="l" defTabSz="914400" rtl="0" eaLnBrk="1" latinLnBrk="0" hangingPunct="1">
              <a:lnSpc>
                <a:spcPct val="150000"/>
              </a:lnSpc>
              <a:spcBef>
                <a:spcPts val="500"/>
              </a:spcBef>
              <a:buClr>
                <a:schemeClr val="bg2">
                  <a:lumMod val="75000"/>
                </a:schemeClr>
              </a:buClr>
              <a:buFontTx/>
              <a:buNone/>
              <a:defRPr sz="1800" kern="1200">
                <a:solidFill>
                  <a:schemeClr val="tx2"/>
                </a:solidFill>
                <a:latin typeface="+mn-lt"/>
                <a:ea typeface="+mn-ea"/>
                <a:cs typeface="+mn-cs"/>
              </a:defRPr>
            </a:lvl2pPr>
            <a:lvl3pPr marL="54864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600" b="1" kern="1200">
                <a:solidFill>
                  <a:schemeClr val="tx2"/>
                </a:solidFill>
                <a:latin typeface="+mn-lt"/>
                <a:ea typeface="+mn-ea"/>
                <a:cs typeface="+mn-cs"/>
              </a:defRPr>
            </a:lvl3pPr>
            <a:lvl4pPr marL="548640" indent="0" algn="l" defTabSz="914400" rtl="0" eaLnBrk="1" latinLnBrk="0" hangingPunct="1">
              <a:lnSpc>
                <a:spcPct val="150000"/>
              </a:lnSpc>
              <a:spcBef>
                <a:spcPts val="500"/>
              </a:spcBef>
              <a:buClr>
                <a:schemeClr val="bg2">
                  <a:lumMod val="75000"/>
                </a:schemeClr>
              </a:buClr>
              <a:buFontTx/>
              <a:buNone/>
              <a:defRPr sz="1400" kern="1200">
                <a:solidFill>
                  <a:schemeClr val="tx2"/>
                </a:solidFill>
                <a:latin typeface="+mn-lt"/>
                <a:ea typeface="+mn-ea"/>
                <a:cs typeface="+mn-cs"/>
              </a:defRPr>
            </a:lvl4pPr>
            <a:lvl5pPr marL="83439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800" dirty="0"/>
              <a:t>St. Mark</a:t>
            </a:r>
          </a:p>
        </p:txBody>
      </p:sp>
    </p:spTree>
    <p:extLst>
      <p:ext uri="{BB962C8B-B14F-4D97-AF65-F5344CB8AC3E}">
        <p14:creationId xmlns:p14="http://schemas.microsoft.com/office/powerpoint/2010/main" val="2858876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320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5A9B1-67DF-50DA-C970-640824E8053B}"/>
              </a:ext>
            </a:extLst>
          </p:cNvPr>
          <p:cNvSpPr>
            <a:spLocks noGrp="1"/>
          </p:cNvSpPr>
          <p:nvPr>
            <p:ph type="title"/>
          </p:nvPr>
        </p:nvSpPr>
        <p:spPr/>
        <p:txBody>
          <a:bodyPr/>
          <a:lstStyle/>
          <a:p>
            <a:pPr algn="ctr"/>
            <a:r>
              <a:rPr lang="en-US" dirty="0"/>
              <a:t>OK, but how about the church? </a:t>
            </a:r>
            <a:br>
              <a:rPr lang="en-US" dirty="0"/>
            </a:br>
            <a:r>
              <a:rPr lang="en-US" dirty="0"/>
              <a:t>When was Christianity established?</a:t>
            </a:r>
          </a:p>
        </p:txBody>
      </p:sp>
      <p:sp>
        <p:nvSpPr>
          <p:cNvPr id="3" name="Content Placeholder 2">
            <a:extLst>
              <a:ext uri="{FF2B5EF4-FFF2-40B4-BE49-F238E27FC236}">
                <a16:creationId xmlns:a16="http://schemas.microsoft.com/office/drawing/2014/main" id="{B3785850-A530-DA8C-9D7D-C7E2ADEED87E}"/>
              </a:ext>
            </a:extLst>
          </p:cNvPr>
          <p:cNvSpPr>
            <a:spLocks noGrp="1"/>
          </p:cNvSpPr>
          <p:nvPr>
            <p:ph idx="1"/>
          </p:nvPr>
        </p:nvSpPr>
        <p:spPr/>
        <p:txBody>
          <a:bodyPr/>
          <a:lstStyle/>
          <a:p>
            <a:r>
              <a:rPr lang="en-US" dirty="0"/>
              <a:t>When the disciples received the Holy Spirit through tongues of fire (Pentecost), they were given the power to give the Holy Spirit to others, through sharing His love, and through the sacraments.</a:t>
            </a:r>
          </a:p>
          <a:p>
            <a:r>
              <a:rPr lang="en-US" dirty="0"/>
              <a:t>The church was a new creation, just like Adam and Eve.</a:t>
            </a:r>
          </a:p>
          <a:p>
            <a:pPr marL="834390" lvl="2">
              <a:buFont typeface="Wingdings" panose="05000000000000000000" pitchFamily="2" charset="2"/>
              <a:buChar char="Ø"/>
            </a:pPr>
            <a:r>
              <a:rPr lang="en-US" sz="1800" b="0" dirty="0"/>
              <a:t>Just as God breathed life into Adam, so the Holy Spirit descended onto the apostles, giving them new life.</a:t>
            </a:r>
          </a:p>
          <a:p>
            <a:pPr marL="834390" lvl="2">
              <a:buFont typeface="Wingdings" panose="05000000000000000000" pitchFamily="2" charset="2"/>
              <a:buChar char="Ø"/>
            </a:pPr>
            <a:r>
              <a:rPr lang="en-US" sz="1800" b="0" dirty="0"/>
              <a:t>Just as God gave Adam and Eve the ability to recreate, He created a church that has the power of rebirth.</a:t>
            </a:r>
          </a:p>
          <a:p>
            <a:pPr marL="834390" lvl="2">
              <a:buFont typeface="Wingdings" panose="05000000000000000000" pitchFamily="2" charset="2"/>
              <a:buChar char="Ø"/>
            </a:pPr>
            <a:endParaRPr lang="en-US" sz="1800" b="0" dirty="0"/>
          </a:p>
        </p:txBody>
      </p:sp>
    </p:spTree>
    <p:extLst>
      <p:ext uri="{BB962C8B-B14F-4D97-AF65-F5344CB8AC3E}">
        <p14:creationId xmlns:p14="http://schemas.microsoft.com/office/powerpoint/2010/main" val="3103907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09071-B69C-EB80-7137-93CC9311EDFA}"/>
              </a:ext>
            </a:extLst>
          </p:cNvPr>
          <p:cNvSpPr>
            <a:spLocks noGrp="1"/>
          </p:cNvSpPr>
          <p:nvPr>
            <p:ph type="title"/>
          </p:nvPr>
        </p:nvSpPr>
        <p:spPr/>
        <p:txBody>
          <a:bodyPr/>
          <a:lstStyle/>
          <a:p>
            <a:pPr algn="ctr"/>
            <a:r>
              <a:rPr lang="en-US" dirty="0"/>
              <a:t>St. Mark—who was he?</a:t>
            </a:r>
          </a:p>
        </p:txBody>
      </p:sp>
      <p:sp>
        <p:nvSpPr>
          <p:cNvPr id="3" name="Content Placeholder 2">
            <a:extLst>
              <a:ext uri="{FF2B5EF4-FFF2-40B4-BE49-F238E27FC236}">
                <a16:creationId xmlns:a16="http://schemas.microsoft.com/office/drawing/2014/main" id="{2929DD5E-E807-DC97-7B86-5696A358B639}"/>
              </a:ext>
            </a:extLst>
          </p:cNvPr>
          <p:cNvSpPr>
            <a:spLocks noGrp="1"/>
          </p:cNvSpPr>
          <p:nvPr>
            <p:ph idx="1"/>
          </p:nvPr>
        </p:nvSpPr>
        <p:spPr/>
        <p:txBody>
          <a:bodyPr>
            <a:normAutofit/>
          </a:bodyPr>
          <a:lstStyle/>
          <a:p>
            <a:pPr>
              <a:buFont typeface="Wingdings" panose="05000000000000000000" pitchFamily="2" charset="2"/>
              <a:buChar char="v"/>
            </a:pPr>
            <a:r>
              <a:rPr lang="en-US" dirty="0"/>
              <a:t>Believed to have been the owner of room where disciples celebrated Last Supper, Pentecost</a:t>
            </a:r>
          </a:p>
          <a:p>
            <a:pPr>
              <a:buFont typeface="Wingdings" panose="05000000000000000000" pitchFamily="2" charset="2"/>
              <a:buChar char="v"/>
            </a:pPr>
            <a:r>
              <a:rPr lang="en-US" dirty="0"/>
              <a:t>One of the 70 disciples sent out by Jesus to preach his word</a:t>
            </a:r>
          </a:p>
          <a:p>
            <a:pPr>
              <a:buFont typeface="Wingdings" panose="05000000000000000000" pitchFamily="2" charset="2"/>
              <a:buChar char="v"/>
            </a:pPr>
            <a:r>
              <a:rPr lang="en-US" dirty="0"/>
              <a:t>Writer of the Gospel of Mark</a:t>
            </a:r>
          </a:p>
          <a:p>
            <a:pPr>
              <a:buFont typeface="Wingdings" panose="05000000000000000000" pitchFamily="2" charset="2"/>
              <a:buChar char="v"/>
            </a:pPr>
            <a:r>
              <a:rPr lang="en-US" dirty="0"/>
              <a:t>First convert: shoe maker. When St. Mark was having his sandal repaired by an Egyptian tanner, the tanner pricked his hand, and he called out to the “one god” of the Egyptian deities. St. Mark used the opportunity to tell him about the one true God.</a:t>
            </a:r>
          </a:p>
          <a:p>
            <a:pPr>
              <a:buFont typeface="Wingdings" panose="05000000000000000000" pitchFamily="2" charset="2"/>
              <a:buChar char="v"/>
            </a:pPr>
            <a:endParaRPr lang="en-US" dirty="0"/>
          </a:p>
          <a:p>
            <a:endParaRPr lang="en-US" dirty="0"/>
          </a:p>
        </p:txBody>
      </p:sp>
    </p:spTree>
    <p:extLst>
      <p:ext uri="{BB962C8B-B14F-4D97-AF65-F5344CB8AC3E}">
        <p14:creationId xmlns:p14="http://schemas.microsoft.com/office/powerpoint/2010/main" val="31815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221F8-64F1-8073-0A13-A923B1E0ED72}"/>
              </a:ext>
            </a:extLst>
          </p:cNvPr>
          <p:cNvSpPr>
            <a:spLocks noGrp="1"/>
          </p:cNvSpPr>
          <p:nvPr>
            <p:ph type="title"/>
          </p:nvPr>
        </p:nvSpPr>
        <p:spPr/>
        <p:txBody>
          <a:bodyPr/>
          <a:lstStyle/>
          <a:p>
            <a:pPr algn="ctr"/>
            <a:r>
              <a:rPr lang="en-US" dirty="0"/>
              <a:t>Characteristics of the Coptic Orthodox Church</a:t>
            </a:r>
          </a:p>
        </p:txBody>
      </p:sp>
      <p:sp>
        <p:nvSpPr>
          <p:cNvPr id="3" name="Content Placeholder 2">
            <a:extLst>
              <a:ext uri="{FF2B5EF4-FFF2-40B4-BE49-F238E27FC236}">
                <a16:creationId xmlns:a16="http://schemas.microsoft.com/office/drawing/2014/main" id="{C9399CC3-F5AB-234E-1779-1268F3509C1E}"/>
              </a:ext>
            </a:extLst>
          </p:cNvPr>
          <p:cNvSpPr>
            <a:spLocks noGrp="1"/>
          </p:cNvSpPr>
          <p:nvPr>
            <p:ph idx="1"/>
          </p:nvPr>
        </p:nvSpPr>
        <p:spPr/>
        <p:txBody>
          <a:bodyPr>
            <a:normAutofit fontScale="92500" lnSpcReduction="10000"/>
          </a:bodyPr>
          <a:lstStyle/>
          <a:p>
            <a:pPr>
              <a:buFont typeface="Wingdings" panose="05000000000000000000" pitchFamily="2" charset="2"/>
              <a:buChar char="v"/>
            </a:pPr>
            <a:r>
              <a:rPr lang="en-US" dirty="0"/>
              <a:t>Foundations are the Old and New Testaments of the Holy Bible, in addition to the teachings and traditions that have been handed down through the generations from those who knew Jesus directly</a:t>
            </a:r>
          </a:p>
          <a:p>
            <a:pPr>
              <a:buFont typeface="Wingdings" panose="05000000000000000000" pitchFamily="2" charset="2"/>
              <a:buChar char="v"/>
            </a:pPr>
            <a:r>
              <a:rPr lang="en-US" dirty="0"/>
              <a:t>We believe Jesus was both human and God, without separating at any point</a:t>
            </a:r>
          </a:p>
          <a:p>
            <a:pPr>
              <a:buFont typeface="Wingdings" panose="05000000000000000000" pitchFamily="2" charset="2"/>
              <a:buChar char="v"/>
            </a:pPr>
            <a:r>
              <a:rPr lang="en-US" dirty="0"/>
              <a:t>Our church is a sacramental church, practicing the mystery of the seven sacraments (baptism, chrismation, communion, confession, priesthood, matrimony, anointment of the sick)</a:t>
            </a:r>
          </a:p>
          <a:p>
            <a:pPr>
              <a:buFont typeface="Wingdings" panose="05000000000000000000" pitchFamily="2" charset="2"/>
              <a:buChar char="v"/>
            </a:pPr>
            <a:r>
              <a:rPr lang="en-US" dirty="0"/>
              <a:t>We believe salvation comes through both faith and deeds  </a:t>
            </a:r>
          </a:p>
          <a:p>
            <a:pPr>
              <a:buFont typeface="Wingdings" panose="05000000000000000000" pitchFamily="2" charset="2"/>
              <a:buChar char="v"/>
            </a:pPr>
            <a:r>
              <a:rPr lang="en-US" dirty="0"/>
              <a:t>The Coptic church in particular is known as the church of the martyrs. </a:t>
            </a:r>
          </a:p>
        </p:txBody>
      </p:sp>
    </p:spTree>
    <p:extLst>
      <p:ext uri="{BB962C8B-B14F-4D97-AF65-F5344CB8AC3E}">
        <p14:creationId xmlns:p14="http://schemas.microsoft.com/office/powerpoint/2010/main" val="2098999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14F87-9D38-5287-9CF4-F07AF330F98D}"/>
              </a:ext>
            </a:extLst>
          </p:cNvPr>
          <p:cNvSpPr>
            <a:spLocks noGrp="1"/>
          </p:cNvSpPr>
          <p:nvPr>
            <p:ph type="title"/>
          </p:nvPr>
        </p:nvSpPr>
        <p:spPr/>
        <p:txBody>
          <a:bodyPr/>
          <a:lstStyle/>
          <a:p>
            <a:pPr algn="ctr"/>
            <a:r>
              <a:rPr lang="en-US" dirty="0"/>
              <a:t>The Church through the centuries</a:t>
            </a:r>
          </a:p>
        </p:txBody>
      </p:sp>
      <p:sp>
        <p:nvSpPr>
          <p:cNvPr id="3" name="Content Placeholder 2">
            <a:extLst>
              <a:ext uri="{FF2B5EF4-FFF2-40B4-BE49-F238E27FC236}">
                <a16:creationId xmlns:a16="http://schemas.microsoft.com/office/drawing/2014/main" id="{0D53A91D-9796-0EBF-851B-05FD883E2637}"/>
              </a:ext>
            </a:extLst>
          </p:cNvPr>
          <p:cNvSpPr>
            <a:spLocks noGrp="1"/>
          </p:cNvSpPr>
          <p:nvPr>
            <p:ph idx="1"/>
          </p:nvPr>
        </p:nvSpPr>
        <p:spPr/>
        <p:txBody>
          <a:bodyPr>
            <a:normAutofit fontScale="92500" lnSpcReduction="20000"/>
          </a:bodyPr>
          <a:lstStyle/>
          <a:p>
            <a:pPr marL="0" indent="0">
              <a:buNone/>
            </a:pPr>
            <a:r>
              <a:rPr lang="en-US" dirty="0"/>
              <a:t>1</a:t>
            </a:r>
            <a:r>
              <a:rPr lang="en-US" baseline="30000" dirty="0"/>
              <a:t>st</a:t>
            </a:r>
            <a:r>
              <a:rPr lang="en-US" dirty="0"/>
              <a:t> Century:</a:t>
            </a:r>
          </a:p>
          <a:p>
            <a:pPr marL="0" indent="0">
              <a:buNone/>
            </a:pPr>
            <a:r>
              <a:rPr lang="en-US" dirty="0"/>
              <a:t>-Christianity was a new religion, being discussed and debated by early theologians. The church of Alexandria, headed by St. Mark and his successors, rose up as one of the main centers of Christianity, along with Rome, Jerusalem, and Antioch.</a:t>
            </a:r>
          </a:p>
          <a:p>
            <a:pPr marL="0" indent="0">
              <a:buNone/>
            </a:pPr>
            <a:r>
              <a:rPr lang="en-US" dirty="0"/>
              <a:t>-The church faced many challenges and Christians were persecuted throughout the Roman Empire—the most powerful at the time.</a:t>
            </a:r>
          </a:p>
          <a:p>
            <a:pPr marL="0" indent="0">
              <a:buNone/>
            </a:pPr>
            <a:r>
              <a:rPr lang="en-US" dirty="0"/>
              <a:t>-Jesus’s disciples who were martyred during this century included St. Peter, St. Mark, St. Paul, and St. James.</a:t>
            </a:r>
          </a:p>
          <a:p>
            <a:pPr marL="0" indent="0">
              <a:buNone/>
            </a:pPr>
            <a:r>
              <a:rPr lang="en-US" dirty="0"/>
              <a:t>-The Temple in Jerusalem was destroyed in 70AD. This caused many Jews to take an interest in, or covert to, Christianity.</a:t>
            </a:r>
          </a:p>
        </p:txBody>
      </p:sp>
    </p:spTree>
    <p:extLst>
      <p:ext uri="{BB962C8B-B14F-4D97-AF65-F5344CB8AC3E}">
        <p14:creationId xmlns:p14="http://schemas.microsoft.com/office/powerpoint/2010/main" val="1591581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55A88-3069-57B5-6D4C-6DF36881E012}"/>
              </a:ext>
            </a:extLst>
          </p:cNvPr>
          <p:cNvSpPr>
            <a:spLocks noGrp="1"/>
          </p:cNvSpPr>
          <p:nvPr>
            <p:ph type="title"/>
          </p:nvPr>
        </p:nvSpPr>
        <p:spPr/>
        <p:txBody>
          <a:bodyPr/>
          <a:lstStyle/>
          <a:p>
            <a:pPr algn="ctr"/>
            <a:r>
              <a:rPr lang="en-US" dirty="0"/>
              <a:t>The world into which Christianity came</a:t>
            </a:r>
          </a:p>
        </p:txBody>
      </p:sp>
      <p:sp>
        <p:nvSpPr>
          <p:cNvPr id="3" name="Content Placeholder 2">
            <a:extLst>
              <a:ext uri="{FF2B5EF4-FFF2-40B4-BE49-F238E27FC236}">
                <a16:creationId xmlns:a16="http://schemas.microsoft.com/office/drawing/2014/main" id="{726AEB18-623C-21C4-4F53-ECFAD5A0F604}"/>
              </a:ext>
            </a:extLst>
          </p:cNvPr>
          <p:cNvSpPr>
            <a:spLocks noGrp="1"/>
          </p:cNvSpPr>
          <p:nvPr>
            <p:ph idx="1"/>
          </p:nvPr>
        </p:nvSpPr>
        <p:spPr/>
        <p:txBody>
          <a:bodyPr>
            <a:normAutofit lnSpcReduction="10000"/>
          </a:bodyPr>
          <a:lstStyle/>
          <a:p>
            <a:r>
              <a:rPr lang="en-US" dirty="0"/>
              <a:t>The first Christians were Jews (all the apostles and Jesus Himself). The Jews were under the rule of the Roman Empire, and most were poor. They also lacked the protections enjoyed by Roman citizens. Jews attended synagogue and followed the teachings of the Pharisees, the </a:t>
            </a:r>
            <a:r>
              <a:rPr lang="en-US" dirty="0" err="1"/>
              <a:t>Sadduccees</a:t>
            </a:r>
            <a:r>
              <a:rPr lang="en-US" dirty="0"/>
              <a:t> and the Essenes. </a:t>
            </a:r>
          </a:p>
          <a:p>
            <a:r>
              <a:rPr lang="en-US" dirty="0"/>
              <a:t>These Jewish leaders focused on following the letter of the law, not the spirit, and were waiting for a Messiah who would come wielding earthly power, like a king.</a:t>
            </a:r>
          </a:p>
          <a:p>
            <a:r>
              <a:rPr lang="en-US" dirty="0"/>
              <a:t>Outside of the Jewish people, there were the Gentiles. Gentiles either did not believe there was a god, or believed in just being good.</a:t>
            </a:r>
          </a:p>
        </p:txBody>
      </p:sp>
    </p:spTree>
    <p:extLst>
      <p:ext uri="{BB962C8B-B14F-4D97-AF65-F5344CB8AC3E}">
        <p14:creationId xmlns:p14="http://schemas.microsoft.com/office/powerpoint/2010/main" val="1215852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F3FC7-2491-5E68-022F-D33053921B13}"/>
              </a:ext>
            </a:extLst>
          </p:cNvPr>
          <p:cNvSpPr>
            <a:spLocks noGrp="1"/>
          </p:cNvSpPr>
          <p:nvPr>
            <p:ph type="title"/>
          </p:nvPr>
        </p:nvSpPr>
        <p:spPr/>
        <p:txBody>
          <a:bodyPr/>
          <a:lstStyle/>
          <a:p>
            <a:pPr algn="ctr"/>
            <a:r>
              <a:rPr lang="en-US" dirty="0"/>
              <a:t>Where else did Christianity grow?</a:t>
            </a:r>
          </a:p>
        </p:txBody>
      </p:sp>
      <p:sp>
        <p:nvSpPr>
          <p:cNvPr id="3" name="Content Placeholder 2">
            <a:extLst>
              <a:ext uri="{FF2B5EF4-FFF2-40B4-BE49-F238E27FC236}">
                <a16:creationId xmlns:a16="http://schemas.microsoft.com/office/drawing/2014/main" id="{9B96C47D-9BE1-1640-95CA-926C296ED97D}"/>
              </a:ext>
            </a:extLst>
          </p:cNvPr>
          <p:cNvSpPr>
            <a:spLocks noGrp="1"/>
          </p:cNvSpPr>
          <p:nvPr>
            <p:ph idx="1"/>
          </p:nvPr>
        </p:nvSpPr>
        <p:spPr/>
        <p:txBody>
          <a:bodyPr>
            <a:normAutofit fontScale="70000" lnSpcReduction="20000"/>
          </a:bodyPr>
          <a:lstStyle/>
          <a:p>
            <a:r>
              <a:rPr lang="en-US" dirty="0"/>
              <a:t>Asia, Galatia, Cappadocia (Peter)</a:t>
            </a:r>
          </a:p>
          <a:p>
            <a:r>
              <a:rPr lang="en-US" dirty="0"/>
              <a:t>Russia, </a:t>
            </a:r>
            <a:r>
              <a:rPr lang="en-US" dirty="0" err="1"/>
              <a:t>Bosphoran</a:t>
            </a:r>
            <a:r>
              <a:rPr lang="en-US" dirty="0"/>
              <a:t> (Andrew)</a:t>
            </a:r>
          </a:p>
          <a:p>
            <a:r>
              <a:rPr lang="en-US" dirty="0"/>
              <a:t>Persian Gulf, </a:t>
            </a:r>
            <a:r>
              <a:rPr lang="en-US" dirty="0" err="1"/>
              <a:t>Bosphoran</a:t>
            </a:r>
            <a:r>
              <a:rPr lang="en-US" dirty="0"/>
              <a:t> (Matthew—he was martyred in the Persian Gulf)</a:t>
            </a:r>
          </a:p>
          <a:p>
            <a:r>
              <a:rPr lang="en-US" dirty="0"/>
              <a:t>India, Edessa (Thomas)</a:t>
            </a:r>
          </a:p>
          <a:p>
            <a:r>
              <a:rPr lang="en-US" dirty="0"/>
              <a:t>Edessa, between the </a:t>
            </a:r>
            <a:r>
              <a:rPr lang="en-US" dirty="0" err="1"/>
              <a:t>Tigres</a:t>
            </a:r>
            <a:r>
              <a:rPr lang="en-US" dirty="0"/>
              <a:t> and Euphrates (</a:t>
            </a:r>
            <a:r>
              <a:rPr lang="en-US" dirty="0" err="1"/>
              <a:t>Thadaeus</a:t>
            </a:r>
            <a:r>
              <a:rPr lang="en-US" dirty="0"/>
              <a:t>)</a:t>
            </a:r>
          </a:p>
          <a:p>
            <a:r>
              <a:rPr lang="en-US" dirty="0"/>
              <a:t>Babel, Syria (Simon the Canaanite)</a:t>
            </a:r>
          </a:p>
          <a:p>
            <a:r>
              <a:rPr lang="en-US" dirty="0"/>
              <a:t>Asia Minor (John and Phillip)</a:t>
            </a:r>
          </a:p>
          <a:p>
            <a:r>
              <a:rPr lang="en-US" dirty="0"/>
              <a:t>Ephesus (John)</a:t>
            </a:r>
          </a:p>
          <a:p>
            <a:r>
              <a:rPr lang="en-US" dirty="0" err="1"/>
              <a:t>Ferigia</a:t>
            </a:r>
            <a:r>
              <a:rPr lang="en-US" dirty="0"/>
              <a:t> and </a:t>
            </a:r>
            <a:r>
              <a:rPr lang="en-US" dirty="0" err="1"/>
              <a:t>Herabolis</a:t>
            </a:r>
            <a:r>
              <a:rPr lang="en-US" dirty="0"/>
              <a:t> (Phillip)</a:t>
            </a:r>
          </a:p>
          <a:p>
            <a:r>
              <a:rPr lang="en-US" dirty="0"/>
              <a:t>Damascus, Syria; Tarsus; </a:t>
            </a:r>
            <a:r>
              <a:rPr lang="en-US" dirty="0" err="1"/>
              <a:t>Antacia</a:t>
            </a:r>
            <a:r>
              <a:rPr lang="en-US" dirty="0"/>
              <a:t>; Cyprus; Asia Minor; </a:t>
            </a:r>
            <a:r>
              <a:rPr lang="en-US" dirty="0" err="1"/>
              <a:t>Pessidia</a:t>
            </a:r>
            <a:r>
              <a:rPr lang="en-US" dirty="0"/>
              <a:t>; </a:t>
            </a:r>
            <a:r>
              <a:rPr lang="en-US" dirty="0" err="1"/>
              <a:t>Darba</a:t>
            </a:r>
            <a:r>
              <a:rPr lang="en-US" dirty="0"/>
              <a:t>, </a:t>
            </a:r>
            <a:r>
              <a:rPr lang="en-US" dirty="0" err="1"/>
              <a:t>Listera</a:t>
            </a:r>
            <a:r>
              <a:rPr lang="en-US" dirty="0"/>
              <a:t>; Galatia; Ephesus; Greece (Paul)</a:t>
            </a:r>
          </a:p>
          <a:p>
            <a:endParaRPr lang="en-US" dirty="0"/>
          </a:p>
        </p:txBody>
      </p:sp>
    </p:spTree>
    <p:extLst>
      <p:ext uri="{BB962C8B-B14F-4D97-AF65-F5344CB8AC3E}">
        <p14:creationId xmlns:p14="http://schemas.microsoft.com/office/powerpoint/2010/main" val="3124560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6AB88-9EE7-9987-5479-A848821D0380}"/>
              </a:ext>
            </a:extLst>
          </p:cNvPr>
          <p:cNvSpPr>
            <a:spLocks noGrp="1"/>
          </p:cNvSpPr>
          <p:nvPr>
            <p:ph type="title"/>
          </p:nvPr>
        </p:nvSpPr>
        <p:spPr/>
        <p:txBody>
          <a:bodyPr/>
          <a:lstStyle/>
          <a:p>
            <a:pPr algn="ctr"/>
            <a:r>
              <a:rPr lang="en-US" dirty="0"/>
              <a:t>2</a:t>
            </a:r>
            <a:r>
              <a:rPr lang="en-US" baseline="30000" dirty="0"/>
              <a:t>nd</a:t>
            </a:r>
            <a:r>
              <a:rPr lang="en-US" dirty="0"/>
              <a:t> and 3</a:t>
            </a:r>
            <a:r>
              <a:rPr lang="en-US" baseline="30000" dirty="0"/>
              <a:t>rd</a:t>
            </a:r>
            <a:r>
              <a:rPr lang="en-US" dirty="0"/>
              <a:t> Centuries	</a:t>
            </a:r>
          </a:p>
        </p:txBody>
      </p:sp>
      <p:sp>
        <p:nvSpPr>
          <p:cNvPr id="3" name="Content Placeholder 2">
            <a:extLst>
              <a:ext uri="{FF2B5EF4-FFF2-40B4-BE49-F238E27FC236}">
                <a16:creationId xmlns:a16="http://schemas.microsoft.com/office/drawing/2014/main" id="{2C61A16E-832F-BA1A-54ED-B242717759AA}"/>
              </a:ext>
            </a:extLst>
          </p:cNvPr>
          <p:cNvSpPr>
            <a:spLocks noGrp="1"/>
          </p:cNvSpPr>
          <p:nvPr>
            <p:ph idx="1"/>
          </p:nvPr>
        </p:nvSpPr>
        <p:spPr/>
        <p:txBody>
          <a:bodyPr>
            <a:normAutofit lnSpcReduction="10000"/>
          </a:bodyPr>
          <a:lstStyle/>
          <a:p>
            <a:r>
              <a:rPr lang="en-US" dirty="0"/>
              <a:t>The School of Alexandria continued to be a center that theologians came to in order to study and debate with the brightest and best known theologians</a:t>
            </a:r>
          </a:p>
          <a:p>
            <a:r>
              <a:rPr lang="en-US" dirty="0"/>
              <a:t>At the same time, persecution continued. There was one Roman ruler in particular, Diocletian, who made it his mission to eradicate Christians in Egypt. He failed, but when he died, the Church declared the first year of his reign as Emperor to be the year of the martyrs, 284AD, and started the calendar anew after that. This is why it is the year 1739 in the Coptic calendar this year.</a:t>
            </a:r>
          </a:p>
          <a:p>
            <a:r>
              <a:rPr lang="en-US" dirty="0"/>
              <a:t>Until today, the Coptic church’s history and practices are strongly colored by its persecution throughout the ages.</a:t>
            </a:r>
          </a:p>
        </p:txBody>
      </p:sp>
    </p:spTree>
    <p:extLst>
      <p:ext uri="{BB962C8B-B14F-4D97-AF65-F5344CB8AC3E}">
        <p14:creationId xmlns:p14="http://schemas.microsoft.com/office/powerpoint/2010/main" val="777184051"/>
      </p:ext>
    </p:extLst>
  </p:cSld>
  <p:clrMapOvr>
    <a:masterClrMapping/>
  </p:clrMapOvr>
</p:sld>
</file>

<file path=ppt/theme/theme1.xml><?xml version="1.0" encoding="utf-8"?>
<a:theme xmlns:a="http://schemas.openxmlformats.org/drawingml/2006/main" name="BohemianVTI">
  <a:themeElements>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fontScheme name="modern love avenir">
      <a:majorFont>
        <a:latin typeface="Modern Love"/>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hemianVTI" id="{B5E50611-F7C7-47BC-81A6-BE9493DF8677}" vid="{7A26D0DD-A1A5-444B-B0FB-E7DB9E2D047F}"/>
    </a:ext>
  </a:extLst>
</a:theme>
</file>

<file path=docProps/app.xml><?xml version="1.0" encoding="utf-8"?>
<Properties xmlns="http://schemas.openxmlformats.org/officeDocument/2006/extended-properties" xmlns:vt="http://schemas.openxmlformats.org/officeDocument/2006/docPropsVTypes">
  <Template/>
  <TotalTime>168</TotalTime>
  <Words>1416</Words>
  <Application>Microsoft Office PowerPoint</Application>
  <PresentationFormat>Widescreen</PresentationFormat>
  <Paragraphs>70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Avenir Next LT Pro</vt:lpstr>
      <vt:lpstr>Modern Love</vt:lpstr>
      <vt:lpstr>Wingdings</vt:lpstr>
      <vt:lpstr>BohemianVTI</vt:lpstr>
      <vt:lpstr>History of the Church</vt:lpstr>
      <vt:lpstr>When was the church in Egypt established?</vt:lpstr>
      <vt:lpstr>OK, but how about the church?  When was Christianity established?</vt:lpstr>
      <vt:lpstr>St. Mark—who was he?</vt:lpstr>
      <vt:lpstr>Characteristics of the Coptic Orthodox Church</vt:lpstr>
      <vt:lpstr>The Church through the centuries</vt:lpstr>
      <vt:lpstr>The world into which Christianity came</vt:lpstr>
      <vt:lpstr>Where else did Christianity grow?</vt:lpstr>
      <vt:lpstr>2nd and 3rd Centuries </vt:lpstr>
      <vt:lpstr>4th Century </vt:lpstr>
      <vt:lpstr>5th Century </vt:lpstr>
      <vt:lpstr>7th to 11th Centuries </vt:lpstr>
      <vt:lpstr>11th to 16 Centuries</vt:lpstr>
      <vt:lpstr>The Church of the Martyrs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the Church</dc:title>
  <dc:creator>Mariam El-Shamaa, Esq.</dc:creator>
  <cp:lastModifiedBy>Mariam El-Shamaa, Esq.</cp:lastModifiedBy>
  <cp:revision>1</cp:revision>
  <dcterms:created xsi:type="dcterms:W3CDTF">2023-07-09T16:59:22Z</dcterms:created>
  <dcterms:modified xsi:type="dcterms:W3CDTF">2023-07-09T19:47:40Z</dcterms:modified>
</cp:coreProperties>
</file>