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1" r:id="rId3"/>
    <p:sldId id="261" r:id="rId4"/>
    <p:sldId id="273" r:id="rId5"/>
    <p:sldId id="274" r:id="rId6"/>
    <p:sldId id="275" r:id="rId7"/>
    <p:sldId id="276" r:id="rId8"/>
    <p:sldId id="277" r:id="rId9"/>
    <p:sldId id="263" r:id="rId10"/>
    <p:sldId id="265" r:id="rId11"/>
    <p:sldId id="258" r:id="rId12"/>
    <p:sldId id="260" r:id="rId13"/>
    <p:sldId id="278" r:id="rId14"/>
    <p:sldId id="266" r:id="rId15"/>
    <p:sldId id="279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721"/>
  </p:normalViewPr>
  <p:slideViewPr>
    <p:cSldViewPr snapToGrid="0" snapToObjects="1">
      <p:cViewPr varScale="1">
        <p:scale>
          <a:sx n="115" d="100"/>
          <a:sy n="115" d="100"/>
        </p:scale>
        <p:origin x="4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8/17/24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James%201&amp;version=NKJV#fen-NKJV-30270a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96BF8-0FDD-9E43-A374-1E27AC8C7D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GRATITUDE &amp;</a:t>
            </a:r>
            <a:br>
              <a:rPr lang="en-US" dirty="0"/>
            </a:br>
            <a:r>
              <a:rPr lang="en-US" dirty="0"/>
              <a:t>CONTENTMENT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69C53E-62E3-5946-8902-DF328CD7C5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9E89498-F457-F14A-85E5-9A3C2CC538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5031" y="0"/>
            <a:ext cx="1084385" cy="1084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719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CA684-99C7-2B48-BB3A-857F3B83C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gratitude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8D8E9-4D7E-DD4A-A088-3AFA6672F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Acts 16:25</a:t>
            </a:r>
          </a:p>
          <a:p>
            <a:pPr lvl="1"/>
            <a:r>
              <a:rPr lang="en-US" sz="2400" dirty="0"/>
              <a:t>But at midnight Paul and Silas were praying and singing hymns to God, and the prisoners were listening to them</a:t>
            </a:r>
          </a:p>
        </p:txBody>
      </p:sp>
    </p:spTree>
    <p:extLst>
      <p:ext uri="{BB962C8B-B14F-4D97-AF65-F5344CB8AC3E}">
        <p14:creationId xmlns:p14="http://schemas.microsoft.com/office/powerpoint/2010/main" val="3385744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479A8-09A5-CD43-9F82-1B7C44B03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EA663-7E48-A048-B15A-F4BBCF32C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Being content is hard in our society. </a:t>
            </a:r>
          </a:p>
          <a:p>
            <a:r>
              <a:rPr lang="en-US" sz="2800" dirty="0"/>
              <a:t>Slogans such as Be the Best you can be. Social media. Images that we need look better, stronger, richer, cooler </a:t>
            </a:r>
          </a:p>
          <a:p>
            <a:r>
              <a:rPr lang="en-US" sz="2800" dirty="0"/>
              <a:t>Expectations</a:t>
            </a:r>
          </a:p>
          <a:p>
            <a:pPr lvl="1"/>
            <a:r>
              <a:rPr lang="en-US" sz="2600" dirty="0"/>
              <a:t>School</a:t>
            </a:r>
          </a:p>
          <a:p>
            <a:pPr lvl="1"/>
            <a:r>
              <a:rPr lang="en-US" sz="2600" dirty="0"/>
              <a:t>Sports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258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8402C-2CEB-7447-877D-71CEAC46F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God’s 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46435-9136-D540-92BB-240897AD5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James 1:2</a:t>
            </a:r>
          </a:p>
          <a:p>
            <a:r>
              <a:rPr lang="en-US" sz="2800" b="1" baseline="30000" dirty="0"/>
              <a:t>2 </a:t>
            </a:r>
            <a:r>
              <a:rPr lang="en-US" sz="2800" dirty="0"/>
              <a:t>My brethren, count it all joy when you fall into various trials, </a:t>
            </a:r>
            <a:r>
              <a:rPr lang="en-US" sz="2800" b="1" baseline="30000" dirty="0"/>
              <a:t>3 </a:t>
            </a:r>
            <a:r>
              <a:rPr lang="en-US" sz="2800" dirty="0"/>
              <a:t>knowing that the testing of your faith produces </a:t>
            </a:r>
            <a:r>
              <a:rPr lang="en-US" sz="2800" baseline="30000" dirty="0"/>
              <a:t>[</a:t>
            </a:r>
            <a:r>
              <a:rPr lang="en-US" sz="2800" baseline="30000" dirty="0">
                <a:hlinkClick r:id="rId2" tooltip="See footnote a"/>
              </a:rPr>
              <a:t>a</a:t>
            </a:r>
            <a:r>
              <a:rPr lang="en-US" sz="2800" baseline="30000" dirty="0"/>
              <a:t>]</a:t>
            </a:r>
            <a:r>
              <a:rPr lang="en-US" sz="2800" dirty="0"/>
              <a:t>patience.</a:t>
            </a:r>
          </a:p>
        </p:txBody>
      </p:sp>
    </p:spTree>
    <p:extLst>
      <p:ext uri="{BB962C8B-B14F-4D97-AF65-F5344CB8AC3E}">
        <p14:creationId xmlns:p14="http://schemas.microsoft.com/office/powerpoint/2010/main" val="310852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DB637-7D31-154B-A012-6AA090B6E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God’s 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31CC2-5AD5-EA49-BD19-40C7AEB4A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Phil 4</a:t>
            </a:r>
          </a:p>
          <a:p>
            <a:r>
              <a:rPr lang="en-US" sz="2400" dirty="0"/>
              <a:t>6 Be anxious for nothing, but in everything by prayer and supplication, with thanksgiving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868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2052B-A8CC-EF4A-BDCE-7635624CF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THE servant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49EE6-B3EE-FF44-9CAC-C9058EFB3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Tech-free zone</a:t>
            </a:r>
          </a:p>
          <a:p>
            <a:r>
              <a:rPr lang="en-US" dirty="0"/>
              <a:t>Model responsible social media behavior</a:t>
            </a:r>
          </a:p>
          <a:p>
            <a:r>
              <a:rPr lang="en-US" dirty="0"/>
              <a:t>Discuss expectations of healthy use of social media</a:t>
            </a:r>
          </a:p>
          <a:p>
            <a:r>
              <a:rPr lang="en-US" dirty="0"/>
              <a:t>Discuss with parents parental controls </a:t>
            </a:r>
          </a:p>
          <a:p>
            <a:r>
              <a:rPr lang="en-US" dirty="0"/>
              <a:t>Encourage in-person activities</a:t>
            </a:r>
          </a:p>
        </p:txBody>
      </p:sp>
    </p:spTree>
    <p:extLst>
      <p:ext uri="{BB962C8B-B14F-4D97-AF65-F5344CB8AC3E}">
        <p14:creationId xmlns:p14="http://schemas.microsoft.com/office/powerpoint/2010/main" val="20874420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C47DA-C422-D446-B256-2FB1C960B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THE SERVANT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4C2F2-F883-3644-898E-C1407160B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being content is a focus on me, my needs, comparison with others</a:t>
            </a:r>
          </a:p>
          <a:p>
            <a:r>
              <a:rPr lang="en-US" dirty="0"/>
              <a:t>Being content is a focus on God love sacrifice, gifts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“Happiness can only be achieved by looking inward and learning to enjoy whatever life has and this requires transforming greed into gratitude.” St. John </a:t>
            </a:r>
            <a:r>
              <a:rPr lang="en-US" dirty="0" err="1"/>
              <a:t>Chrisostome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667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ED466-6B2D-344D-A41B-C18238A9E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07FE1-3EE1-4D4E-B633-83EED469E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Questions or comments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293B04-CD60-5142-850B-A187094027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5031" y="0"/>
            <a:ext cx="1084385" cy="1084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693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90315-AB0E-634B-902A-368B4A5F0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67081-1924-824E-9D5B-53A113561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care about gratitude?</a:t>
            </a:r>
          </a:p>
          <a:p>
            <a:r>
              <a:rPr lang="en-US" dirty="0"/>
              <a:t>What is gratitude?</a:t>
            </a:r>
          </a:p>
          <a:p>
            <a:r>
              <a:rPr lang="en-US" dirty="0"/>
              <a:t>Challenges to gratitude</a:t>
            </a:r>
          </a:p>
          <a:p>
            <a:r>
              <a:rPr lang="en-US" dirty="0"/>
              <a:t>Role of the servant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003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A40F4-B0F1-A849-B660-F3E396BDF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E7A1D-0ED3-D945-9280-B5A297314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Recent Poll</a:t>
            </a:r>
          </a:p>
          <a:p>
            <a:pPr lvl="1"/>
            <a:r>
              <a:rPr lang="en-US" dirty="0"/>
              <a:t>38% of Americans said they were content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069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BDE36-3DA5-C147-87E6-9F83B878D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E561ED6-8145-0546-8371-3F1256CA07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95324" y="1954337"/>
            <a:ext cx="6583574" cy="3944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194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11FD3-D658-6849-A0F6-B543173FD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10FA5BD-E6DF-E24C-9E09-E158DE2DE5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7914" y="1926184"/>
            <a:ext cx="6883784" cy="3883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86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84325-9009-7A49-A953-40F6496D8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5B1AE48-841E-F64D-85F2-A0581BB201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1942" y="1951464"/>
            <a:ext cx="7333120" cy="4137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008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FE1A1-C3FD-5444-B005-1A01E73A1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D84BC89-4A20-7541-867E-717FB77448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4389" y="41853"/>
            <a:ext cx="7724235" cy="5836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40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C5A95-7B31-C545-9A08-1EC48D97A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gratitude/contentment?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427C7-E0DC-B94F-A2F4-17FAB4916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i="1" dirty="0"/>
              <a:t>Gratitude is appreciate and acknowledgement of various aspects of life</a:t>
            </a:r>
          </a:p>
          <a:p>
            <a:r>
              <a:rPr lang="en-US" sz="2800" i="1" dirty="0"/>
              <a:t>Gratitude turns what little you have into abundance.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67740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26369-87C8-344C-9207-56C7A1059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care about contentment?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F61B9-BF30-1A49-B091-FE15FE426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Being content is a good test of our relationship with God?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55709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103</TotalTime>
  <Words>295</Words>
  <Application>Microsoft Macintosh PowerPoint</Application>
  <PresentationFormat>Widescreen</PresentationFormat>
  <Paragraphs>46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Gill Sans MT</vt:lpstr>
      <vt:lpstr>Gallery</vt:lpstr>
      <vt:lpstr>GRATITUDE &amp; CONTENTMENT</vt:lpstr>
      <vt:lpstr>Outline</vt:lpstr>
      <vt:lpstr>stats</vt:lpstr>
      <vt:lpstr>STATS</vt:lpstr>
      <vt:lpstr>STATS</vt:lpstr>
      <vt:lpstr>STATS</vt:lpstr>
      <vt:lpstr>STATS</vt:lpstr>
      <vt:lpstr>What is gratitude/contentment?</vt:lpstr>
      <vt:lpstr>Why do we care about contentment?</vt:lpstr>
      <vt:lpstr>Examples of gratitude</vt:lpstr>
      <vt:lpstr>Challenges</vt:lpstr>
      <vt:lpstr>God’s view</vt:lpstr>
      <vt:lpstr>God’s view</vt:lpstr>
      <vt:lpstr>ROLE OF THE servant </vt:lpstr>
      <vt:lpstr>ROLE OF THE SERVANT</vt:lpstr>
      <vt:lpstr>Thank you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Anxiety</dc:title>
  <dc:creator>Sam Mikhail</dc:creator>
  <cp:lastModifiedBy>Sam Mikhail</cp:lastModifiedBy>
  <cp:revision>12</cp:revision>
  <dcterms:created xsi:type="dcterms:W3CDTF">2024-05-18T02:45:39Z</dcterms:created>
  <dcterms:modified xsi:type="dcterms:W3CDTF">2024-08-18T03:24:35Z</dcterms:modified>
</cp:coreProperties>
</file>