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Play"/>
      <p:regular r:id="rId24"/>
      <p:bold r:id="rId25"/>
    </p:embeddedFont>
    <p:embeddedFont>
      <p:font typeface="Gill Sans"/>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8+tsRWUjYXm/AgThJgZVABPJ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lay-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GillSans-regular.fntdata"/><Relationship Id="rId25" Type="http://schemas.openxmlformats.org/officeDocument/2006/relationships/font" Target="fonts/Play-bold.fntdata"/><Relationship Id="rId28" Type="http://customschemas.google.com/relationships/presentationmetadata" Target="metadata"/><Relationship Id="rId27" Type="http://schemas.openxmlformats.org/officeDocument/2006/relationships/font" Target="fonts/GillSans-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20048dbf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20048db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d20048dbf3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d20048dbf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3359149" y="389840"/>
            <a:ext cx="8281987" cy="2954655"/>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3359149" y="3536951"/>
            <a:ext cx="8281989" cy="2555874"/>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19"/>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19"/>
          <p:cNvSpPr/>
          <p:nvPr/>
        </p:nvSpPr>
        <p:spPr>
          <a:xfrm rot="2700000">
            <a:off x="612445" y="48188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32355A"/>
              </a:gs>
              <a:gs pos="30000">
                <a:srgbClr val="32355A"/>
              </a:gs>
              <a:gs pos="40000">
                <a:srgbClr val="484B81"/>
              </a:gs>
              <a:gs pos="60000">
                <a:srgbClr val="32355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 name="Google Shape;18;p19"/>
          <p:cNvSpPr/>
          <p:nvPr/>
        </p:nvSpPr>
        <p:spPr>
          <a:xfrm rot="8100000">
            <a:off x="626845" y="828962"/>
            <a:ext cx="540000" cy="1080000"/>
          </a:xfrm>
          <a:prstGeom prst="ellipse">
            <a:avLst/>
          </a:prstGeom>
          <a:gradFill>
            <a:gsLst>
              <a:gs pos="0">
                <a:srgbClr val="2B2D4D"/>
              </a:gs>
              <a:gs pos="50000">
                <a:srgbClr val="2B2D4D"/>
              </a:gs>
              <a:gs pos="100000">
                <a:srgbClr val="32355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9" name="Google Shape;19;p19"/>
          <p:cNvSpPr/>
          <p:nvPr/>
        </p:nvSpPr>
        <p:spPr>
          <a:xfrm>
            <a:off x="1800802" y="2472855"/>
            <a:ext cx="360000" cy="360000"/>
          </a:xfrm>
          <a:prstGeom prst="ellipse">
            <a:avLst/>
          </a:prstGeom>
          <a:gradFill>
            <a:gsLst>
              <a:gs pos="0">
                <a:schemeClr val="dk2"/>
              </a:gs>
              <a:gs pos="60000">
                <a:schemeClr val="dk2"/>
              </a:gs>
              <a:gs pos="100000">
                <a:srgbClr val="7B7FB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20" name="Google Shape;20;p19"/>
          <p:cNvGrpSpPr/>
          <p:nvPr/>
        </p:nvGrpSpPr>
        <p:grpSpPr>
          <a:xfrm>
            <a:off x="1292493" y="4299807"/>
            <a:ext cx="2083885" cy="2083885"/>
            <a:chOff x="4842143" y="3556857"/>
            <a:chExt cx="2083885" cy="2083885"/>
          </a:xfrm>
        </p:grpSpPr>
        <p:sp>
          <p:nvSpPr>
            <p:cNvPr id="21" name="Google Shape;21;p19"/>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2" name="Google Shape;22;p19"/>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B7FB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3" name="Google Shape;23;p19"/>
            <p:cNvSpPr/>
            <p:nvPr/>
          </p:nvSpPr>
          <p:spPr>
            <a:xfrm flipH="1" rot="2700000">
              <a:off x="6040374" y="3601683"/>
              <a:ext cx="107098" cy="466589"/>
            </a:xfrm>
            <a:prstGeom prst="ellipse">
              <a:avLst/>
            </a:prstGeom>
            <a:solidFill>
              <a:srgbClr val="3235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 name="Google Shape;24;p19"/>
            <p:cNvSpPr/>
            <p:nvPr/>
          </p:nvSpPr>
          <p:spPr>
            <a:xfrm flipH="1" rot="2700000">
              <a:off x="5059348" y="4582709"/>
              <a:ext cx="107098" cy="466589"/>
            </a:xfrm>
            <a:prstGeom prst="ellipse">
              <a:avLst/>
            </a:prstGeom>
            <a:solidFill>
              <a:srgbClr val="3235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8" name="Shape 108"/>
        <p:cNvGrpSpPr/>
        <p:nvPr/>
      </p:nvGrpSpPr>
      <p:grpSpPr>
        <a:xfrm>
          <a:off x="0" y="0"/>
          <a:ext cx="0" cy="0"/>
          <a:chOff x="0" y="0"/>
          <a:chExt cx="0" cy="0"/>
        </a:xfrm>
      </p:grpSpPr>
      <p:sp>
        <p:nvSpPr>
          <p:cNvPr id="109" name="Google Shape;109;p28"/>
          <p:cNvSpPr txBox="1"/>
          <p:nvPr>
            <p:ph type="title"/>
          </p:nvPr>
        </p:nvSpPr>
        <p:spPr>
          <a:xfrm>
            <a:off x="550862" y="503906"/>
            <a:ext cx="11090275" cy="1333057"/>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28"/>
          <p:cNvSpPr txBox="1"/>
          <p:nvPr>
            <p:ph idx="1" type="body"/>
          </p:nvPr>
        </p:nvSpPr>
        <p:spPr>
          <a:xfrm rot="5400000">
            <a:off x="4107182" y="-1442457"/>
            <a:ext cx="3978963" cy="11091600"/>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1" name="Google Shape;111;p28"/>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8"/>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sp>
        <p:nvSpPr>
          <p:cNvPr id="115" name="Google Shape;115;p29"/>
          <p:cNvSpPr txBox="1"/>
          <p:nvPr>
            <p:ph type="title"/>
          </p:nvPr>
        </p:nvSpPr>
        <p:spPr>
          <a:xfrm rot="5400000">
            <a:off x="7133431" y="1956594"/>
            <a:ext cx="5811838" cy="26289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9"/>
          <p:cNvSpPr txBox="1"/>
          <p:nvPr>
            <p:ph idx="1" type="body"/>
          </p:nvPr>
        </p:nvSpPr>
        <p:spPr>
          <a:xfrm rot="5400000">
            <a:off x="1799431" y="-596106"/>
            <a:ext cx="5811838" cy="7734300"/>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17" name="Google Shape;117;p29"/>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9"/>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grpSp>
        <p:nvGrpSpPr>
          <p:cNvPr id="26" name="Google Shape;26;p20"/>
          <p:cNvGrpSpPr/>
          <p:nvPr/>
        </p:nvGrpSpPr>
        <p:grpSpPr>
          <a:xfrm>
            <a:off x="363888" y="5322560"/>
            <a:ext cx="1030305" cy="1030305"/>
            <a:chOff x="10240859" y="1436639"/>
            <a:chExt cx="1030305" cy="1030305"/>
          </a:xfrm>
        </p:grpSpPr>
        <p:sp>
          <p:nvSpPr>
            <p:cNvPr id="27" name="Google Shape;27;p20"/>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8" name="Google Shape;28;p20"/>
            <p:cNvSpPr/>
            <p:nvPr/>
          </p:nvSpPr>
          <p:spPr>
            <a:xfrm rot="-2700000">
              <a:off x="11115555" y="1939340"/>
              <a:ext cx="53549" cy="233295"/>
            </a:xfrm>
            <a:prstGeom prst="ellipse">
              <a:avLst/>
            </a:prstGeom>
            <a:solidFill>
              <a:srgbClr val="3235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9" name="Google Shape;29;p20"/>
            <p:cNvSpPr/>
            <p:nvPr/>
          </p:nvSpPr>
          <p:spPr>
            <a:xfrm rot="-2700000">
              <a:off x="10625042" y="1448827"/>
              <a:ext cx="53549" cy="233295"/>
            </a:xfrm>
            <a:prstGeom prst="ellipse">
              <a:avLst/>
            </a:prstGeom>
            <a:solidFill>
              <a:srgbClr val="3235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0" name="Google Shape;30;p20"/>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B7FB5">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31" name="Google Shape;31;p20"/>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0"/>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0"/>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grpSp>
        <p:nvGrpSpPr>
          <p:cNvPr id="37" name="Google Shape;37;p21"/>
          <p:cNvGrpSpPr/>
          <p:nvPr/>
        </p:nvGrpSpPr>
        <p:grpSpPr>
          <a:xfrm>
            <a:off x="242406" y="748159"/>
            <a:ext cx="897877" cy="934082"/>
            <a:chOff x="5129684" y="1232940"/>
            <a:chExt cx="897877" cy="934082"/>
          </a:xfrm>
        </p:grpSpPr>
        <p:sp>
          <p:nvSpPr>
            <p:cNvPr id="38" name="Google Shape;38;p21"/>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32355A">
                    <a:alpha val="20000"/>
                  </a:srgbClr>
                </a:gs>
                <a:gs pos="20000">
                  <a:srgbClr val="32355A">
                    <a:alpha val="20000"/>
                  </a:srgbClr>
                </a:gs>
                <a:gs pos="100000">
                  <a:srgbClr val="D1CA89">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9" name="Google Shape;39;p21"/>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32355A">
                    <a:alpha val="20000"/>
                  </a:srgbClr>
                </a:gs>
                <a:gs pos="20000">
                  <a:srgbClr val="32355A">
                    <a:alpha val="20000"/>
                  </a:srgbClr>
                </a:gs>
                <a:gs pos="100000">
                  <a:srgbClr val="D1CA89">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0" name="Google Shape;40;p21"/>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32355A">
                    <a:alpha val="20000"/>
                  </a:srgbClr>
                </a:gs>
                <a:gs pos="20000">
                  <a:srgbClr val="32355A">
                    <a:alpha val="20000"/>
                  </a:srgbClr>
                </a:gs>
                <a:gs pos="100000">
                  <a:srgbClr val="D1CA89">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41" name="Google Shape;41;p21"/>
          <p:cNvSpPr txBox="1"/>
          <p:nvPr>
            <p:ph type="title"/>
          </p:nvPr>
        </p:nvSpPr>
        <p:spPr>
          <a:xfrm>
            <a:off x="563563" y="474345"/>
            <a:ext cx="11077574" cy="2954655"/>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1"/>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21"/>
          <p:cNvSpPr txBox="1"/>
          <p:nvPr>
            <p:ph idx="1" type="body"/>
          </p:nvPr>
        </p:nvSpPr>
        <p:spPr>
          <a:xfrm>
            <a:off x="566271" y="3629772"/>
            <a:ext cx="11074866" cy="2678953"/>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0"/>
              </a:spcBef>
              <a:spcAft>
                <a:spcPts val="0"/>
              </a:spcAft>
              <a:buClr>
                <a:schemeClr val="lt1"/>
              </a:buClr>
              <a:buSzPts val="2400"/>
              <a:buNone/>
              <a:defRPr sz="2400">
                <a:solidFill>
                  <a:schemeClr val="lt1"/>
                </a:solidFill>
              </a:defRPr>
            </a:lvl1pPr>
            <a:lvl2pPr indent="-228600" lvl="1" marL="914400" algn="l">
              <a:lnSpc>
                <a:spcPct val="110000"/>
              </a:lnSpc>
              <a:spcBef>
                <a:spcPts val="800"/>
              </a:spcBef>
              <a:spcAft>
                <a:spcPts val="0"/>
              </a:spcAft>
              <a:buClr>
                <a:schemeClr val="lt1"/>
              </a:buClr>
              <a:buSzPts val="2000"/>
              <a:buNone/>
              <a:defRPr sz="2000">
                <a:solidFill>
                  <a:schemeClr val="lt1"/>
                </a:solidFill>
              </a:defRPr>
            </a:lvl2pPr>
            <a:lvl3pPr indent="-228600" lvl="2" marL="1371600" algn="l">
              <a:lnSpc>
                <a:spcPct val="110000"/>
              </a:lnSpc>
              <a:spcBef>
                <a:spcPts val="800"/>
              </a:spcBef>
              <a:spcAft>
                <a:spcPts val="0"/>
              </a:spcAft>
              <a:buClr>
                <a:schemeClr val="lt1"/>
              </a:buClr>
              <a:buSzPts val="1800"/>
              <a:buNone/>
              <a:defRPr sz="1800">
                <a:solidFill>
                  <a:schemeClr val="lt1"/>
                </a:solidFill>
              </a:defRPr>
            </a:lvl3pPr>
            <a:lvl4pPr indent="-228600" lvl="3" marL="1828800" algn="l">
              <a:lnSpc>
                <a:spcPct val="110000"/>
              </a:lnSpc>
              <a:spcBef>
                <a:spcPts val="800"/>
              </a:spcBef>
              <a:spcAft>
                <a:spcPts val="0"/>
              </a:spcAft>
              <a:buClr>
                <a:schemeClr val="lt1"/>
              </a:buClr>
              <a:buSzPts val="1600"/>
              <a:buNone/>
              <a:defRPr sz="1600">
                <a:solidFill>
                  <a:schemeClr val="lt1"/>
                </a:solidFill>
              </a:defRPr>
            </a:lvl4pPr>
            <a:lvl5pPr indent="-228600" lvl="4" marL="2286000" algn="l">
              <a:lnSpc>
                <a:spcPct val="110000"/>
              </a:lnSpc>
              <a:spcBef>
                <a:spcPts val="800"/>
              </a:spcBef>
              <a:spcAft>
                <a:spcPts val="0"/>
              </a:spcAft>
              <a:buClr>
                <a:schemeClr val="lt1"/>
              </a:buClr>
              <a:buSzPts val="1600"/>
              <a:buNone/>
              <a:defRPr sz="1600">
                <a:solidFill>
                  <a:schemeClr val="lt1"/>
                </a:solidFill>
              </a:defRPr>
            </a:lvl5pPr>
            <a:lvl6pPr indent="-228600" lvl="5" marL="2743200" algn="l">
              <a:lnSpc>
                <a:spcPct val="90000"/>
              </a:lnSpc>
              <a:spcBef>
                <a:spcPts val="8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6" name="Google Shape;46;p21"/>
          <p:cNvSpPr/>
          <p:nvPr/>
        </p:nvSpPr>
        <p:spPr>
          <a:xfrm rot="-2700000">
            <a:off x="11209132" y="4448189"/>
            <a:ext cx="999200" cy="1262947"/>
          </a:xfrm>
          <a:custGeom>
            <a:rect b="b" l="l" r="r" t="t"/>
            <a:pathLst>
              <a:path extrusionOk="0" h="1262947" w="999200">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0">
                <a:srgbClr val="32355A"/>
              </a:gs>
              <a:gs pos="30000">
                <a:srgbClr val="32355A"/>
              </a:gs>
              <a:gs pos="40000">
                <a:srgbClr val="484B81"/>
              </a:gs>
              <a:gs pos="60000">
                <a:srgbClr val="32355A"/>
              </a:gs>
              <a:gs pos="100000">
                <a:schemeClr val="dk2"/>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47" name="Google Shape;47;p21"/>
          <p:cNvSpPr/>
          <p:nvPr/>
        </p:nvSpPr>
        <p:spPr>
          <a:xfrm rot="2700000">
            <a:off x="11686937" y="4853516"/>
            <a:ext cx="540000" cy="978284"/>
          </a:xfrm>
          <a:custGeom>
            <a:rect b="b" l="l" r="r" t="t"/>
            <a:pathLst>
              <a:path extrusionOk="0" h="978284" w="540000">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rgbClr val="3235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22"/>
          <p:cNvSpPr/>
          <p:nvPr/>
        </p:nvSpPr>
        <p:spPr>
          <a:xfrm>
            <a:off x="11069864" y="333375"/>
            <a:ext cx="360000" cy="360000"/>
          </a:xfrm>
          <a:prstGeom prst="ellipse">
            <a:avLst/>
          </a:prstGeom>
          <a:gradFill>
            <a:gsLst>
              <a:gs pos="0">
                <a:schemeClr val="dk2"/>
              </a:gs>
              <a:gs pos="60000">
                <a:schemeClr val="dk2"/>
              </a:gs>
              <a:gs pos="100000">
                <a:srgbClr val="7B7FB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50" name="Google Shape;50;p22"/>
          <p:cNvGrpSpPr/>
          <p:nvPr/>
        </p:nvGrpSpPr>
        <p:grpSpPr>
          <a:xfrm>
            <a:off x="233344" y="5384019"/>
            <a:ext cx="828357" cy="828357"/>
            <a:chOff x="2895711" y="1234487"/>
            <a:chExt cx="828357" cy="828357"/>
          </a:xfrm>
        </p:grpSpPr>
        <p:sp>
          <p:nvSpPr>
            <p:cNvPr id="51" name="Google Shape;51;p22"/>
            <p:cNvSpPr/>
            <p:nvPr/>
          </p:nvSpPr>
          <p:spPr>
            <a:xfrm rot="2700000">
              <a:off x="3039890" y="1332929"/>
              <a:ext cx="540000"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32355A"/>
                </a:gs>
                <a:gs pos="30000">
                  <a:srgbClr val="32355A"/>
                </a:gs>
                <a:gs pos="40000">
                  <a:srgbClr val="484B81"/>
                </a:gs>
                <a:gs pos="60000">
                  <a:srgbClr val="32355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52" name="Google Shape;52;p22"/>
            <p:cNvSpPr/>
            <p:nvPr/>
          </p:nvSpPr>
          <p:spPr>
            <a:xfrm rot="8100000">
              <a:off x="3047090" y="1506466"/>
              <a:ext cx="270000" cy="540000"/>
            </a:xfrm>
            <a:prstGeom prst="ellipse">
              <a:avLst/>
            </a:prstGeom>
            <a:gradFill>
              <a:gsLst>
                <a:gs pos="0">
                  <a:srgbClr val="2B2D4D"/>
                </a:gs>
                <a:gs pos="50000">
                  <a:srgbClr val="2B2D4D"/>
                </a:gs>
                <a:gs pos="100000">
                  <a:srgbClr val="32355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53" name="Google Shape;53;p22"/>
          <p:cNvSpPr txBox="1"/>
          <p:nvPr>
            <p:ph type="title"/>
          </p:nvPr>
        </p:nvSpPr>
        <p:spPr>
          <a:xfrm>
            <a:off x="550863" y="549275"/>
            <a:ext cx="11090274" cy="1332000"/>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txBox="1"/>
          <p:nvPr>
            <p:ph idx="1" type="body"/>
          </p:nvPr>
        </p:nvSpPr>
        <p:spPr>
          <a:xfrm>
            <a:off x="550862" y="2097175"/>
            <a:ext cx="5435600" cy="3995650"/>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 name="Google Shape;55;p22"/>
          <p:cNvSpPr txBox="1"/>
          <p:nvPr>
            <p:ph idx="2" type="body"/>
          </p:nvPr>
        </p:nvSpPr>
        <p:spPr>
          <a:xfrm>
            <a:off x="6205538" y="2097175"/>
            <a:ext cx="5435600" cy="3995650"/>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 name="Google Shape;56;p22"/>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23"/>
          <p:cNvSpPr/>
          <p:nvPr/>
        </p:nvSpPr>
        <p:spPr>
          <a:xfrm>
            <a:off x="11091612" y="5893466"/>
            <a:ext cx="360000" cy="360000"/>
          </a:xfrm>
          <a:prstGeom prst="ellipse">
            <a:avLst/>
          </a:prstGeom>
          <a:gradFill>
            <a:gsLst>
              <a:gs pos="0">
                <a:schemeClr val="dk2"/>
              </a:gs>
              <a:gs pos="60000">
                <a:schemeClr val="dk2"/>
              </a:gs>
              <a:gs pos="100000">
                <a:srgbClr val="7B7FB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1" name="Google Shape;61;p23"/>
          <p:cNvSpPr/>
          <p:nvPr/>
        </p:nvSpPr>
        <p:spPr>
          <a:xfrm>
            <a:off x="11451612" y="5827878"/>
            <a:ext cx="379049" cy="360000"/>
          </a:xfrm>
          <a:prstGeom prst="rect">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62" name="Google Shape;62;p23"/>
          <p:cNvSpPr txBox="1"/>
          <p:nvPr>
            <p:ph type="title"/>
          </p:nvPr>
        </p:nvSpPr>
        <p:spPr>
          <a:xfrm>
            <a:off x="550862" y="549275"/>
            <a:ext cx="11097551" cy="1332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txBox="1"/>
          <p:nvPr>
            <p:ph idx="1" type="body"/>
          </p:nvPr>
        </p:nvSpPr>
        <p:spPr>
          <a:xfrm>
            <a:off x="550864" y="1881275"/>
            <a:ext cx="5437186" cy="535354"/>
          </a:xfrm>
          <a:prstGeom prst="rect">
            <a:avLst/>
          </a:prstGeom>
          <a:noFill/>
          <a:ln>
            <a:noFill/>
          </a:ln>
        </p:spPr>
        <p:txBody>
          <a:bodyPr anchorCtr="0" anchor="b" bIns="0" lIns="0" spcFirstLastPara="1" rIns="0" wrap="square" tIns="0">
            <a:normAutofit/>
          </a:bodyPr>
          <a:lstStyle>
            <a:lvl1pPr indent="-228600" lvl="0" marL="457200" algn="l">
              <a:lnSpc>
                <a:spcPct val="110000"/>
              </a:lnSpc>
              <a:spcBef>
                <a:spcPts val="1000"/>
              </a:spcBef>
              <a:spcAft>
                <a:spcPts val="0"/>
              </a:spcAft>
              <a:buClr>
                <a:schemeClr val="lt1"/>
              </a:buClr>
              <a:buSzPts val="1400"/>
              <a:buNone/>
              <a:defRPr b="0" sz="1400" cap="none">
                <a:solidFill>
                  <a:schemeClr val="lt1"/>
                </a:solidFill>
                <a:latin typeface="Gill Sans"/>
                <a:ea typeface="Gill Sans"/>
                <a:cs typeface="Gill Sans"/>
                <a:sym typeface="Gill Sans"/>
              </a:defRPr>
            </a:lvl1pPr>
            <a:lvl2pPr indent="-228600" lvl="1" marL="914400" algn="l">
              <a:lnSpc>
                <a:spcPct val="110000"/>
              </a:lnSpc>
              <a:spcBef>
                <a:spcPts val="800"/>
              </a:spcBef>
              <a:spcAft>
                <a:spcPts val="0"/>
              </a:spcAft>
              <a:buClr>
                <a:schemeClr val="lt1"/>
              </a:buClr>
              <a:buSzPts val="2000"/>
              <a:buNone/>
              <a:defRPr b="1" sz="2000"/>
            </a:lvl2pPr>
            <a:lvl3pPr indent="-228600" lvl="2" marL="1371600" algn="l">
              <a:lnSpc>
                <a:spcPct val="110000"/>
              </a:lnSpc>
              <a:spcBef>
                <a:spcPts val="800"/>
              </a:spcBef>
              <a:spcAft>
                <a:spcPts val="0"/>
              </a:spcAft>
              <a:buClr>
                <a:schemeClr val="lt1"/>
              </a:buClr>
              <a:buSzPts val="1800"/>
              <a:buNone/>
              <a:defRPr b="1" sz="1800"/>
            </a:lvl3pPr>
            <a:lvl4pPr indent="-228600" lvl="3" marL="1828800" algn="l">
              <a:lnSpc>
                <a:spcPct val="110000"/>
              </a:lnSpc>
              <a:spcBef>
                <a:spcPts val="800"/>
              </a:spcBef>
              <a:spcAft>
                <a:spcPts val="0"/>
              </a:spcAft>
              <a:buClr>
                <a:schemeClr val="lt1"/>
              </a:buClr>
              <a:buSzPts val="1600"/>
              <a:buNone/>
              <a:defRPr b="1" sz="1600"/>
            </a:lvl4pPr>
            <a:lvl5pPr indent="-228600" lvl="4" marL="2286000" algn="l">
              <a:lnSpc>
                <a:spcPct val="110000"/>
              </a:lnSpc>
              <a:spcBef>
                <a:spcPts val="800"/>
              </a:spcBef>
              <a:spcAft>
                <a:spcPts val="0"/>
              </a:spcAft>
              <a:buClr>
                <a:schemeClr val="lt1"/>
              </a:buClr>
              <a:buSzPts val="1600"/>
              <a:buNone/>
              <a:defRPr b="1" sz="1600"/>
            </a:lvl5pPr>
            <a:lvl6pPr indent="-228600" lvl="5" marL="2743200" algn="l">
              <a:lnSpc>
                <a:spcPct val="90000"/>
              </a:lnSpc>
              <a:spcBef>
                <a:spcPts val="8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4" name="Google Shape;64;p23"/>
          <p:cNvSpPr txBox="1"/>
          <p:nvPr>
            <p:ph idx="2" type="body"/>
          </p:nvPr>
        </p:nvSpPr>
        <p:spPr>
          <a:xfrm>
            <a:off x="550863" y="2577270"/>
            <a:ext cx="5429114" cy="3515555"/>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5" name="Google Shape;65;p23"/>
          <p:cNvSpPr txBox="1"/>
          <p:nvPr>
            <p:ph idx="3" type="body"/>
          </p:nvPr>
        </p:nvSpPr>
        <p:spPr>
          <a:xfrm>
            <a:off x="6212024" y="1881275"/>
            <a:ext cx="5436392" cy="535354"/>
          </a:xfrm>
          <a:prstGeom prst="rect">
            <a:avLst/>
          </a:prstGeom>
          <a:noFill/>
          <a:ln>
            <a:noFill/>
          </a:ln>
        </p:spPr>
        <p:txBody>
          <a:bodyPr anchorCtr="0" anchor="b" bIns="0" lIns="0" spcFirstLastPara="1" rIns="0" wrap="square" tIns="0">
            <a:normAutofit/>
          </a:bodyPr>
          <a:lstStyle>
            <a:lvl1pPr indent="-317500" lvl="0" marL="457200" algn="l">
              <a:lnSpc>
                <a:spcPct val="110000"/>
              </a:lnSpc>
              <a:spcBef>
                <a:spcPts val="1000"/>
              </a:spcBef>
              <a:spcAft>
                <a:spcPts val="0"/>
              </a:spcAft>
              <a:buClr>
                <a:schemeClr val="lt1"/>
              </a:buClr>
              <a:buSzPts val="1400"/>
              <a:buChar char="•"/>
              <a:defRPr b="0" sz="14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6" name="Google Shape;66;p23"/>
          <p:cNvSpPr txBox="1"/>
          <p:nvPr>
            <p:ph idx="4" type="body"/>
          </p:nvPr>
        </p:nvSpPr>
        <p:spPr>
          <a:xfrm>
            <a:off x="6212023" y="2577270"/>
            <a:ext cx="5436391" cy="3515555"/>
          </a:xfrm>
          <a:prstGeom prst="rect">
            <a:avLst/>
          </a:prstGeom>
          <a:noFill/>
          <a:ln>
            <a:noFill/>
          </a:ln>
        </p:spPr>
        <p:txBody>
          <a:bodyPr anchorCtr="0" anchor="t" bIns="0" lIns="0" spcFirstLastPara="1" rIns="0" wrap="square" tIns="0">
            <a:norm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7" name="Google Shape;67;p23"/>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3"/>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4"/>
          <p:cNvSpPr txBox="1"/>
          <p:nvPr>
            <p:ph type="title"/>
          </p:nvPr>
        </p:nvSpPr>
        <p:spPr>
          <a:xfrm>
            <a:off x="3359149" y="550799"/>
            <a:ext cx="8283313" cy="5542025"/>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24"/>
          <p:cNvSpPr/>
          <p:nvPr/>
        </p:nvSpPr>
        <p:spPr>
          <a:xfrm flipH="1" rot="8100000">
            <a:off x="-410727" y="3958416"/>
            <a:ext cx="3536330" cy="1853969"/>
          </a:xfrm>
          <a:custGeom>
            <a:rect b="b" l="l" r="r" t="t"/>
            <a:pathLst>
              <a:path extrusionOk="0" h="1853969" w="3536330">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a:gsLst>
              <a:gs pos="0">
                <a:srgbClr val="32355A"/>
              </a:gs>
              <a:gs pos="31000">
                <a:srgbClr val="32355A"/>
              </a:gs>
              <a:gs pos="97000">
                <a:schemeClr val="dk2"/>
              </a:gs>
              <a:gs pos="100000">
                <a:schemeClr val="dk2"/>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6" name="Google Shape;76;p24"/>
          <p:cNvSpPr/>
          <p:nvPr/>
        </p:nvSpPr>
        <p:spPr>
          <a:xfrm flipH="1" rot="8100000">
            <a:off x="-481151" y="3649708"/>
            <a:ext cx="3478701" cy="2164843"/>
          </a:xfrm>
          <a:custGeom>
            <a:rect b="b" l="l" r="r" t="t"/>
            <a:pathLst>
              <a:path extrusionOk="0" h="2164843" w="3478701">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rgbClr val="7B7FB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7" name="Google Shape;77;p24"/>
          <p:cNvSpPr/>
          <p:nvPr/>
        </p:nvSpPr>
        <p:spPr>
          <a:xfrm flipH="1" rot="2700000">
            <a:off x="1512277" y="2840042"/>
            <a:ext cx="214196" cy="933178"/>
          </a:xfrm>
          <a:prstGeom prst="ellipse">
            <a:avLst/>
          </a:prstGeom>
          <a:solidFill>
            <a:srgbClr val="3235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8" name="Google Shape;78;p24"/>
          <p:cNvSpPr/>
          <p:nvPr/>
        </p:nvSpPr>
        <p:spPr>
          <a:xfrm>
            <a:off x="1780661" y="385236"/>
            <a:ext cx="1080000" cy="1080000"/>
          </a:xfrm>
          <a:prstGeom prst="ellipse">
            <a:avLst/>
          </a:prstGeom>
          <a:gradFill>
            <a:gsLst>
              <a:gs pos="0">
                <a:schemeClr val="dk2"/>
              </a:gs>
              <a:gs pos="60000">
                <a:schemeClr val="dk2"/>
              </a:gs>
              <a:gs pos="100000">
                <a:srgbClr val="7B7FB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nvGrpSpPr>
          <p:cNvPr id="79" name="Google Shape;79;p24"/>
          <p:cNvGrpSpPr/>
          <p:nvPr/>
        </p:nvGrpSpPr>
        <p:grpSpPr>
          <a:xfrm>
            <a:off x="509106" y="1383159"/>
            <a:ext cx="897877" cy="934082"/>
            <a:chOff x="5129684" y="1232940"/>
            <a:chExt cx="897877" cy="934082"/>
          </a:xfrm>
        </p:grpSpPr>
        <p:sp>
          <p:nvSpPr>
            <p:cNvPr id="80" name="Google Shape;80;p24"/>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32355A">
                    <a:alpha val="20000"/>
                  </a:srgbClr>
                </a:gs>
                <a:gs pos="20000">
                  <a:srgbClr val="32355A">
                    <a:alpha val="20000"/>
                  </a:srgbClr>
                </a:gs>
                <a:gs pos="100000">
                  <a:srgbClr val="D1CA89">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1" name="Google Shape;81;p24"/>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32355A">
                    <a:alpha val="20000"/>
                  </a:srgbClr>
                </a:gs>
                <a:gs pos="20000">
                  <a:srgbClr val="32355A">
                    <a:alpha val="20000"/>
                  </a:srgbClr>
                </a:gs>
                <a:gs pos="100000">
                  <a:srgbClr val="D1CA89">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2" name="Google Shape;82;p24"/>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32355A">
                    <a:alpha val="20000"/>
                  </a:srgbClr>
                </a:gs>
                <a:gs pos="20000">
                  <a:srgbClr val="32355A">
                    <a:alpha val="20000"/>
                  </a:srgbClr>
                </a:gs>
                <a:gs pos="100000">
                  <a:srgbClr val="D1CA89">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25"/>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7" name="Shape 87"/>
        <p:cNvGrpSpPr/>
        <p:nvPr/>
      </p:nvGrpSpPr>
      <p:grpSpPr>
        <a:xfrm>
          <a:off x="0" y="0"/>
          <a:ext cx="0" cy="0"/>
          <a:chOff x="0" y="0"/>
          <a:chExt cx="0" cy="0"/>
        </a:xfrm>
      </p:grpSpPr>
      <p:grpSp>
        <p:nvGrpSpPr>
          <p:cNvPr id="88" name="Google Shape;88;p26"/>
          <p:cNvGrpSpPr/>
          <p:nvPr/>
        </p:nvGrpSpPr>
        <p:grpSpPr>
          <a:xfrm>
            <a:off x="4752748" y="4823504"/>
            <a:ext cx="1656714" cy="1656714"/>
            <a:chOff x="2481534" y="2139594"/>
            <a:chExt cx="1656714" cy="1656714"/>
          </a:xfrm>
        </p:grpSpPr>
        <p:sp>
          <p:nvSpPr>
            <p:cNvPr id="89" name="Google Shape;89;p26"/>
            <p:cNvSpPr/>
            <p:nvPr/>
          </p:nvSpPr>
          <p:spPr>
            <a:xfrm rot="2700000">
              <a:off x="2769891" y="2336477"/>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32355A"/>
                </a:gs>
                <a:gs pos="30000">
                  <a:srgbClr val="32355A"/>
                </a:gs>
                <a:gs pos="40000">
                  <a:srgbClr val="484B81"/>
                </a:gs>
                <a:gs pos="60000">
                  <a:srgbClr val="32355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90" name="Google Shape;90;p26"/>
            <p:cNvSpPr/>
            <p:nvPr/>
          </p:nvSpPr>
          <p:spPr>
            <a:xfrm rot="8100000">
              <a:off x="2784291" y="2683551"/>
              <a:ext cx="540000" cy="1080000"/>
            </a:xfrm>
            <a:prstGeom prst="ellipse">
              <a:avLst/>
            </a:prstGeom>
            <a:gradFill>
              <a:gsLst>
                <a:gs pos="0">
                  <a:srgbClr val="2B2D4D"/>
                </a:gs>
                <a:gs pos="50000">
                  <a:srgbClr val="2B2D4D"/>
                </a:gs>
                <a:gs pos="100000">
                  <a:srgbClr val="32355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91" name="Google Shape;91;p26"/>
          <p:cNvSpPr txBox="1"/>
          <p:nvPr>
            <p:ph type="title"/>
          </p:nvPr>
        </p:nvSpPr>
        <p:spPr>
          <a:xfrm>
            <a:off x="550863" y="549275"/>
            <a:ext cx="11090275" cy="984885"/>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6"/>
          <p:cNvSpPr txBox="1"/>
          <p:nvPr>
            <p:ph idx="1" type="body"/>
          </p:nvPr>
        </p:nvSpPr>
        <p:spPr>
          <a:xfrm>
            <a:off x="4295775" y="1750060"/>
            <a:ext cx="7345362" cy="4342765"/>
          </a:xfrm>
          <a:prstGeom prst="rect">
            <a:avLst/>
          </a:prstGeom>
          <a:noFill/>
          <a:ln>
            <a:noFill/>
          </a:ln>
        </p:spPr>
        <p:txBody>
          <a:bodyPr anchorCtr="0" anchor="t" bIns="0" lIns="0" spcFirstLastPara="1" rIns="0" wrap="square" tIns="0">
            <a:normAutofit/>
          </a:bodyPr>
          <a:lstStyle>
            <a:lvl1pPr indent="-330200" lvl="0" marL="457200" algn="l">
              <a:lnSpc>
                <a:spcPct val="110000"/>
              </a:lnSpc>
              <a:spcBef>
                <a:spcPts val="1000"/>
              </a:spcBef>
              <a:spcAft>
                <a:spcPts val="0"/>
              </a:spcAft>
              <a:buClr>
                <a:schemeClr val="lt1"/>
              </a:buClr>
              <a:buSzPts val="1600"/>
              <a:buChar char="•"/>
              <a:defRPr sz="16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55600" lvl="5" marL="2743200" algn="l">
              <a:lnSpc>
                <a:spcPct val="90000"/>
              </a:lnSpc>
              <a:spcBef>
                <a:spcPts val="8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93" name="Google Shape;93;p26"/>
          <p:cNvSpPr txBox="1"/>
          <p:nvPr>
            <p:ph idx="2" type="body"/>
          </p:nvPr>
        </p:nvSpPr>
        <p:spPr>
          <a:xfrm>
            <a:off x="550863" y="1750060"/>
            <a:ext cx="3565525" cy="4342765"/>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1000"/>
              </a:spcBef>
              <a:spcAft>
                <a:spcPts val="0"/>
              </a:spcAft>
              <a:buClr>
                <a:schemeClr val="lt1"/>
              </a:buClr>
              <a:buSzPts val="1600"/>
              <a:buNone/>
              <a:defRPr sz="1600"/>
            </a:lvl1pPr>
            <a:lvl2pPr indent="-228600" lvl="1" marL="914400" algn="l">
              <a:lnSpc>
                <a:spcPct val="110000"/>
              </a:lnSpc>
              <a:spcBef>
                <a:spcPts val="800"/>
              </a:spcBef>
              <a:spcAft>
                <a:spcPts val="0"/>
              </a:spcAft>
              <a:buClr>
                <a:schemeClr val="lt1"/>
              </a:buClr>
              <a:buSzPts val="1400"/>
              <a:buNone/>
              <a:defRPr sz="1400"/>
            </a:lvl2pPr>
            <a:lvl3pPr indent="-228600" lvl="2" marL="1371600" algn="l">
              <a:lnSpc>
                <a:spcPct val="110000"/>
              </a:lnSpc>
              <a:spcBef>
                <a:spcPts val="800"/>
              </a:spcBef>
              <a:spcAft>
                <a:spcPts val="0"/>
              </a:spcAft>
              <a:buClr>
                <a:schemeClr val="lt1"/>
              </a:buClr>
              <a:buSzPts val="1200"/>
              <a:buNone/>
              <a:defRPr sz="1200"/>
            </a:lvl3pPr>
            <a:lvl4pPr indent="-228600" lvl="3" marL="1828800" algn="l">
              <a:lnSpc>
                <a:spcPct val="110000"/>
              </a:lnSpc>
              <a:spcBef>
                <a:spcPts val="800"/>
              </a:spcBef>
              <a:spcAft>
                <a:spcPts val="0"/>
              </a:spcAft>
              <a:buClr>
                <a:schemeClr val="lt1"/>
              </a:buClr>
              <a:buSzPts val="1000"/>
              <a:buNone/>
              <a:defRPr sz="1000"/>
            </a:lvl4pPr>
            <a:lvl5pPr indent="-228600" lvl="4" marL="2286000" algn="l">
              <a:lnSpc>
                <a:spcPct val="110000"/>
              </a:lnSpc>
              <a:spcBef>
                <a:spcPts val="800"/>
              </a:spcBef>
              <a:spcAft>
                <a:spcPts val="0"/>
              </a:spcAft>
              <a:buClr>
                <a:schemeClr val="lt1"/>
              </a:buClr>
              <a:buSzPts val="1000"/>
              <a:buNone/>
              <a:defRPr sz="1000"/>
            </a:lvl5pPr>
            <a:lvl6pPr indent="-228600" lvl="5" marL="2743200" algn="l">
              <a:lnSpc>
                <a:spcPct val="90000"/>
              </a:lnSpc>
              <a:spcBef>
                <a:spcPts val="8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4" name="Google Shape;94;p26"/>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6"/>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6"/>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grpSp>
        <p:nvGrpSpPr>
          <p:cNvPr id="98" name="Google Shape;98;p27"/>
          <p:cNvGrpSpPr/>
          <p:nvPr/>
        </p:nvGrpSpPr>
        <p:grpSpPr>
          <a:xfrm>
            <a:off x="220889" y="4984670"/>
            <a:ext cx="897877" cy="934082"/>
            <a:chOff x="5129684" y="1232940"/>
            <a:chExt cx="897877" cy="934082"/>
          </a:xfrm>
        </p:grpSpPr>
        <p:sp>
          <p:nvSpPr>
            <p:cNvPr id="99" name="Google Shape;99;p27"/>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32355A">
                    <a:alpha val="20000"/>
                  </a:srgbClr>
                </a:gs>
                <a:gs pos="20000">
                  <a:srgbClr val="32355A">
                    <a:alpha val="20000"/>
                  </a:srgbClr>
                </a:gs>
                <a:gs pos="100000">
                  <a:srgbClr val="D1CA89">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0" name="Google Shape;100;p27"/>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32355A">
                    <a:alpha val="20000"/>
                  </a:srgbClr>
                </a:gs>
                <a:gs pos="20000">
                  <a:srgbClr val="32355A">
                    <a:alpha val="20000"/>
                  </a:srgbClr>
                </a:gs>
                <a:gs pos="100000">
                  <a:srgbClr val="D1CA89">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01" name="Google Shape;101;p27"/>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32355A">
                    <a:alpha val="20000"/>
                  </a:srgbClr>
                </a:gs>
                <a:gs pos="20000">
                  <a:srgbClr val="32355A">
                    <a:alpha val="20000"/>
                  </a:srgbClr>
                </a:gs>
                <a:gs pos="100000">
                  <a:srgbClr val="D1CA89">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grpSp>
      <p:sp>
        <p:nvSpPr>
          <p:cNvPr id="102" name="Google Shape;102;p27"/>
          <p:cNvSpPr txBox="1"/>
          <p:nvPr>
            <p:ph type="title"/>
          </p:nvPr>
        </p:nvSpPr>
        <p:spPr>
          <a:xfrm>
            <a:off x="550863" y="575409"/>
            <a:ext cx="4500562" cy="984885"/>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27"/>
          <p:cNvSpPr/>
          <p:nvPr>
            <p:ph idx="2" type="pic"/>
          </p:nvPr>
        </p:nvSpPr>
        <p:spPr>
          <a:xfrm>
            <a:off x="5267324" y="575409"/>
            <a:ext cx="6373813" cy="5733316"/>
          </a:xfrm>
          <a:prstGeom prst="rect">
            <a:avLst/>
          </a:prstGeom>
          <a:noFill/>
          <a:ln>
            <a:noFill/>
          </a:ln>
        </p:spPr>
        <p:txBody>
          <a:bodyPr anchorCtr="0" anchor="t" bIns="0" lIns="0" spcFirstLastPara="1" rIns="0" wrap="square" tIns="0">
            <a:normAutofit/>
          </a:bodyPr>
          <a:lstStyle>
            <a:lvl1pPr lvl="0" marR="0" rtl="0" algn="l">
              <a:lnSpc>
                <a:spcPct val="110000"/>
              </a:lnSpc>
              <a:spcBef>
                <a:spcPts val="1000"/>
              </a:spcBef>
              <a:spcAft>
                <a:spcPts val="0"/>
              </a:spcAft>
              <a:buClr>
                <a:schemeClr val="lt1"/>
              </a:buClr>
              <a:buSzPts val="1600"/>
              <a:buFont typeface="Arial"/>
              <a:buNone/>
              <a:defRPr b="0" i="0" sz="1600" u="none" cap="none" strike="noStrike">
                <a:solidFill>
                  <a:schemeClr val="lt1"/>
                </a:solidFill>
                <a:latin typeface="Gill Sans"/>
                <a:ea typeface="Gill Sans"/>
                <a:cs typeface="Gill Sans"/>
                <a:sym typeface="Gill Sans"/>
              </a:defRPr>
            </a:lvl1pPr>
            <a:lvl2pPr lvl="1" marR="0" rtl="0" algn="l">
              <a:lnSpc>
                <a:spcPct val="110000"/>
              </a:lnSpc>
              <a:spcBef>
                <a:spcPts val="800"/>
              </a:spcBef>
              <a:spcAft>
                <a:spcPts val="0"/>
              </a:spcAft>
              <a:buClr>
                <a:schemeClr val="lt1"/>
              </a:buClr>
              <a:buSzPts val="2800"/>
              <a:buFont typeface="Arial"/>
              <a:buNone/>
              <a:defRPr b="0" i="0" sz="2800" u="none" cap="none" strike="noStrike">
                <a:solidFill>
                  <a:schemeClr val="lt1"/>
                </a:solidFill>
                <a:latin typeface="Gill Sans"/>
                <a:ea typeface="Gill Sans"/>
                <a:cs typeface="Gill Sans"/>
                <a:sym typeface="Gill Sans"/>
              </a:defRPr>
            </a:lvl2pPr>
            <a:lvl3pPr lvl="2" marR="0" rtl="0" algn="l">
              <a:lnSpc>
                <a:spcPct val="110000"/>
              </a:lnSpc>
              <a:spcBef>
                <a:spcPts val="800"/>
              </a:spcBef>
              <a:spcAft>
                <a:spcPts val="0"/>
              </a:spcAft>
              <a:buClr>
                <a:schemeClr val="lt1"/>
              </a:buClr>
              <a:buSzPts val="2400"/>
              <a:buFont typeface="Arial"/>
              <a:buNone/>
              <a:defRPr b="0" i="0" sz="2400" u="none" cap="none" strike="noStrike">
                <a:solidFill>
                  <a:schemeClr val="lt1"/>
                </a:solidFill>
                <a:latin typeface="Gill Sans"/>
                <a:ea typeface="Gill Sans"/>
                <a:cs typeface="Gill Sans"/>
                <a:sym typeface="Gill Sans"/>
              </a:defRPr>
            </a:lvl3pPr>
            <a:lvl4pPr lvl="3" marR="0" rtl="0" algn="l">
              <a:lnSpc>
                <a:spcPct val="110000"/>
              </a:lnSpc>
              <a:spcBef>
                <a:spcPts val="800"/>
              </a:spcBef>
              <a:spcAft>
                <a:spcPts val="0"/>
              </a:spcAft>
              <a:buClr>
                <a:schemeClr val="lt1"/>
              </a:buClr>
              <a:buSzPts val="2000"/>
              <a:buFont typeface="Arial"/>
              <a:buNone/>
              <a:defRPr b="0" i="0" sz="2000" u="none" cap="none" strike="noStrike">
                <a:solidFill>
                  <a:schemeClr val="lt1"/>
                </a:solidFill>
                <a:latin typeface="Gill Sans"/>
                <a:ea typeface="Gill Sans"/>
                <a:cs typeface="Gill Sans"/>
                <a:sym typeface="Gill Sans"/>
              </a:defRPr>
            </a:lvl4pPr>
            <a:lvl5pPr lvl="4" marR="0" rtl="0" algn="l">
              <a:lnSpc>
                <a:spcPct val="110000"/>
              </a:lnSpc>
              <a:spcBef>
                <a:spcPts val="800"/>
              </a:spcBef>
              <a:spcAft>
                <a:spcPts val="0"/>
              </a:spcAft>
              <a:buClr>
                <a:schemeClr val="lt1"/>
              </a:buClr>
              <a:buSzPts val="2000"/>
              <a:buFont typeface="Arial"/>
              <a:buNone/>
              <a:defRPr b="0" i="0" sz="2000" u="none" cap="none" strike="noStrike">
                <a:solidFill>
                  <a:schemeClr val="lt1"/>
                </a:solidFill>
                <a:latin typeface="Gill Sans"/>
                <a:ea typeface="Gill Sans"/>
                <a:cs typeface="Gill Sans"/>
                <a:sym typeface="Gill Sans"/>
              </a:defRPr>
            </a:lvl5pPr>
            <a:lvl6pPr lvl="5" marR="0" rtl="0" algn="l">
              <a:lnSpc>
                <a:spcPct val="90000"/>
              </a:lnSpc>
              <a:spcBef>
                <a:spcPts val="800"/>
              </a:spcBef>
              <a:spcAft>
                <a:spcPts val="0"/>
              </a:spcAft>
              <a:buClr>
                <a:schemeClr val="lt1"/>
              </a:buClr>
              <a:buSzPts val="2000"/>
              <a:buFont typeface="Arial"/>
              <a:buNone/>
              <a:defRPr b="0" i="0" sz="2000" u="none" cap="none" strike="noStrike">
                <a:solidFill>
                  <a:schemeClr val="lt1"/>
                </a:solidFill>
                <a:latin typeface="Gill Sans"/>
                <a:ea typeface="Gill Sans"/>
                <a:cs typeface="Gill Sans"/>
                <a:sym typeface="Gill San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Gill Sans"/>
                <a:ea typeface="Gill Sans"/>
                <a:cs typeface="Gill Sans"/>
                <a:sym typeface="Gill San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Gill Sans"/>
                <a:ea typeface="Gill Sans"/>
                <a:cs typeface="Gill Sans"/>
                <a:sym typeface="Gill San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Gill Sans"/>
                <a:ea typeface="Gill Sans"/>
                <a:cs typeface="Gill Sans"/>
                <a:sym typeface="Gill Sans"/>
              </a:defRPr>
            </a:lvl9pPr>
          </a:lstStyle>
          <a:p/>
        </p:txBody>
      </p:sp>
      <p:sp>
        <p:nvSpPr>
          <p:cNvPr id="104" name="Google Shape;104;p27"/>
          <p:cNvSpPr txBox="1"/>
          <p:nvPr>
            <p:ph idx="1" type="body"/>
          </p:nvPr>
        </p:nvSpPr>
        <p:spPr>
          <a:xfrm>
            <a:off x="550863" y="1776195"/>
            <a:ext cx="4500562" cy="4532530"/>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1000"/>
              </a:spcBef>
              <a:spcAft>
                <a:spcPts val="0"/>
              </a:spcAft>
              <a:buClr>
                <a:schemeClr val="lt1"/>
              </a:buClr>
              <a:buSzPts val="1600"/>
              <a:buNone/>
              <a:defRPr sz="1600"/>
            </a:lvl1pPr>
            <a:lvl2pPr indent="-228600" lvl="1" marL="914400" algn="l">
              <a:lnSpc>
                <a:spcPct val="110000"/>
              </a:lnSpc>
              <a:spcBef>
                <a:spcPts val="800"/>
              </a:spcBef>
              <a:spcAft>
                <a:spcPts val="0"/>
              </a:spcAft>
              <a:buClr>
                <a:schemeClr val="lt1"/>
              </a:buClr>
              <a:buSzPts val="1400"/>
              <a:buNone/>
              <a:defRPr sz="1400"/>
            </a:lvl2pPr>
            <a:lvl3pPr indent="-228600" lvl="2" marL="1371600" algn="l">
              <a:lnSpc>
                <a:spcPct val="110000"/>
              </a:lnSpc>
              <a:spcBef>
                <a:spcPts val="800"/>
              </a:spcBef>
              <a:spcAft>
                <a:spcPts val="0"/>
              </a:spcAft>
              <a:buClr>
                <a:schemeClr val="lt1"/>
              </a:buClr>
              <a:buSzPts val="1200"/>
              <a:buNone/>
              <a:defRPr sz="1200"/>
            </a:lvl3pPr>
            <a:lvl4pPr indent="-228600" lvl="3" marL="1828800" algn="l">
              <a:lnSpc>
                <a:spcPct val="110000"/>
              </a:lnSpc>
              <a:spcBef>
                <a:spcPts val="800"/>
              </a:spcBef>
              <a:spcAft>
                <a:spcPts val="0"/>
              </a:spcAft>
              <a:buClr>
                <a:schemeClr val="lt1"/>
              </a:buClr>
              <a:buSzPts val="1000"/>
              <a:buNone/>
              <a:defRPr sz="1000"/>
            </a:lvl4pPr>
            <a:lvl5pPr indent="-228600" lvl="4" marL="2286000" algn="l">
              <a:lnSpc>
                <a:spcPct val="110000"/>
              </a:lnSpc>
              <a:spcBef>
                <a:spcPts val="800"/>
              </a:spcBef>
              <a:spcAft>
                <a:spcPts val="0"/>
              </a:spcAft>
              <a:buClr>
                <a:schemeClr val="lt1"/>
              </a:buClr>
              <a:buSzPts val="1000"/>
              <a:buNone/>
              <a:defRPr sz="1000"/>
            </a:lvl5pPr>
            <a:lvl6pPr indent="-228600" lvl="5" marL="2743200" algn="l">
              <a:lnSpc>
                <a:spcPct val="90000"/>
              </a:lnSpc>
              <a:spcBef>
                <a:spcPts val="8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05" name="Google Shape;105;p27"/>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7"/>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7"/>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550863" y="550800"/>
            <a:ext cx="11090275" cy="1333057"/>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lt1"/>
              </a:buClr>
              <a:buSzPts val="4800"/>
              <a:buFont typeface="Play"/>
              <a:buNone/>
              <a:defRPr b="0" i="0" sz="4800" u="none" cap="none" strike="noStrik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550863" y="2113862"/>
            <a:ext cx="11091600" cy="3978963"/>
          </a:xfrm>
          <a:prstGeom prst="rect">
            <a:avLst/>
          </a:prstGeom>
          <a:noFill/>
          <a:ln>
            <a:noFill/>
          </a:ln>
        </p:spPr>
        <p:txBody>
          <a:bodyPr anchorCtr="0" anchor="t" bIns="0" lIns="0" spcFirstLastPara="1" rIns="0" wrap="square" tIns="0">
            <a:normAutofit/>
          </a:bodyPr>
          <a:lstStyle>
            <a:lvl1pPr indent="-381000" lvl="0" marL="457200" marR="0" rtl="0" algn="l">
              <a:lnSpc>
                <a:spcPct val="110000"/>
              </a:lnSpc>
              <a:spcBef>
                <a:spcPts val="1000"/>
              </a:spcBef>
              <a:spcAft>
                <a:spcPts val="0"/>
              </a:spcAft>
              <a:buClr>
                <a:schemeClr val="lt1"/>
              </a:buClr>
              <a:buSzPts val="2400"/>
              <a:buFont typeface="Arial"/>
              <a:buChar char="•"/>
              <a:defRPr b="0" i="0" sz="2400" u="none" cap="none" strike="noStrike">
                <a:solidFill>
                  <a:schemeClr val="lt1"/>
                </a:solidFill>
                <a:latin typeface="Gill Sans"/>
                <a:ea typeface="Gill Sans"/>
                <a:cs typeface="Gill Sans"/>
                <a:sym typeface="Gill Sans"/>
              </a:defRPr>
            </a:lvl1pPr>
            <a:lvl2pPr indent="-330200" lvl="1" marL="914400" marR="0" rtl="0" algn="l">
              <a:lnSpc>
                <a:spcPct val="110000"/>
              </a:lnSpc>
              <a:spcBef>
                <a:spcPts val="800"/>
              </a:spcBef>
              <a:spcAft>
                <a:spcPts val="0"/>
              </a:spcAft>
              <a:buClr>
                <a:schemeClr val="lt1"/>
              </a:buClr>
              <a:buSzPts val="1600"/>
              <a:buFont typeface="Arial"/>
              <a:buChar char="•"/>
              <a:defRPr b="0" i="0" sz="1600" u="none" cap="none" strike="noStrike">
                <a:solidFill>
                  <a:schemeClr val="lt1"/>
                </a:solidFill>
                <a:latin typeface="Gill Sans"/>
                <a:ea typeface="Gill Sans"/>
                <a:cs typeface="Gill Sans"/>
                <a:sym typeface="Gill Sans"/>
              </a:defRPr>
            </a:lvl2pPr>
            <a:lvl3pPr indent="-330200" lvl="2" marL="1371600" marR="0" rtl="0" algn="l">
              <a:lnSpc>
                <a:spcPct val="110000"/>
              </a:lnSpc>
              <a:spcBef>
                <a:spcPts val="800"/>
              </a:spcBef>
              <a:spcAft>
                <a:spcPts val="0"/>
              </a:spcAft>
              <a:buClr>
                <a:schemeClr val="lt1"/>
              </a:buClr>
              <a:buSzPts val="1600"/>
              <a:buFont typeface="Arial"/>
              <a:buChar char="•"/>
              <a:defRPr b="0" i="0" sz="1600" u="none" cap="none" strike="noStrike">
                <a:solidFill>
                  <a:schemeClr val="lt1"/>
                </a:solidFill>
                <a:latin typeface="Gill Sans"/>
                <a:ea typeface="Gill Sans"/>
                <a:cs typeface="Gill Sans"/>
                <a:sym typeface="Gill Sans"/>
              </a:defRPr>
            </a:lvl3pPr>
            <a:lvl4pPr indent="-330200" lvl="3" marL="1828800" marR="0" rtl="0" algn="l">
              <a:lnSpc>
                <a:spcPct val="110000"/>
              </a:lnSpc>
              <a:spcBef>
                <a:spcPts val="800"/>
              </a:spcBef>
              <a:spcAft>
                <a:spcPts val="0"/>
              </a:spcAft>
              <a:buClr>
                <a:schemeClr val="lt1"/>
              </a:buClr>
              <a:buSzPts val="1600"/>
              <a:buFont typeface="Arial"/>
              <a:buChar char="•"/>
              <a:defRPr b="0" i="0" sz="1600" u="none" cap="none" strike="noStrike">
                <a:solidFill>
                  <a:schemeClr val="lt1"/>
                </a:solidFill>
                <a:latin typeface="Gill Sans"/>
                <a:ea typeface="Gill Sans"/>
                <a:cs typeface="Gill Sans"/>
                <a:sym typeface="Gill Sans"/>
              </a:defRPr>
            </a:lvl4pPr>
            <a:lvl5pPr indent="-330200" lvl="4" marL="2286000" marR="0" rtl="0" algn="l">
              <a:lnSpc>
                <a:spcPct val="110000"/>
              </a:lnSpc>
              <a:spcBef>
                <a:spcPts val="800"/>
              </a:spcBef>
              <a:spcAft>
                <a:spcPts val="0"/>
              </a:spcAft>
              <a:buClr>
                <a:schemeClr val="lt1"/>
              </a:buClr>
              <a:buSzPts val="1600"/>
              <a:buFont typeface="Arial"/>
              <a:buChar char="•"/>
              <a:defRPr b="0" i="0" sz="1600" u="none" cap="none" strike="noStrike">
                <a:solidFill>
                  <a:schemeClr val="lt1"/>
                </a:solidFill>
                <a:latin typeface="Gill Sans"/>
                <a:ea typeface="Gill Sans"/>
                <a:cs typeface="Gill Sans"/>
                <a:sym typeface="Gill Sans"/>
              </a:defRPr>
            </a:lvl5pPr>
            <a:lvl6pPr indent="-342900" lvl="5" marL="2743200" marR="0" rtl="0" algn="l">
              <a:lnSpc>
                <a:spcPct val="90000"/>
              </a:lnSpc>
              <a:spcBef>
                <a:spcPts val="8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9pPr>
          </a:lstStyle>
          <a:p/>
        </p:txBody>
      </p:sp>
      <p:sp>
        <p:nvSpPr>
          <p:cNvPr id="8" name="Google Shape;8;p18"/>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b="0" i="0" sz="10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9" name="Google Shape;9;p18"/>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b="0" i="0" sz="1000" u="none" cap="none" strike="noStrike">
                <a:solidFill>
                  <a:schemeClr val="lt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0" name="Google Shape;10;p1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marR="0" rtl="0" algn="r">
              <a:spcBef>
                <a:spcPts val="0"/>
              </a:spcBef>
              <a:buNone/>
              <a:defRPr b="0" i="0" sz="1000" u="none" cap="none" strike="noStrike">
                <a:solidFill>
                  <a:schemeClr val="lt1"/>
                </a:solidFill>
                <a:latin typeface="Gill Sans"/>
                <a:ea typeface="Gill Sans"/>
                <a:cs typeface="Gill Sans"/>
                <a:sym typeface="Gill Sans"/>
              </a:defRPr>
            </a:lvl1pPr>
            <a:lvl2pPr indent="0" lvl="1" marL="0" marR="0" rtl="0" algn="r">
              <a:spcBef>
                <a:spcPts val="0"/>
              </a:spcBef>
              <a:buNone/>
              <a:defRPr b="0" i="0" sz="1000" u="none" cap="none" strike="noStrike">
                <a:solidFill>
                  <a:schemeClr val="lt1"/>
                </a:solidFill>
                <a:latin typeface="Gill Sans"/>
                <a:ea typeface="Gill Sans"/>
                <a:cs typeface="Gill Sans"/>
                <a:sym typeface="Gill Sans"/>
              </a:defRPr>
            </a:lvl2pPr>
            <a:lvl3pPr indent="0" lvl="2" marL="0" marR="0" rtl="0" algn="r">
              <a:spcBef>
                <a:spcPts val="0"/>
              </a:spcBef>
              <a:buNone/>
              <a:defRPr b="0" i="0" sz="1000" u="none" cap="none" strike="noStrike">
                <a:solidFill>
                  <a:schemeClr val="lt1"/>
                </a:solidFill>
                <a:latin typeface="Gill Sans"/>
                <a:ea typeface="Gill Sans"/>
                <a:cs typeface="Gill Sans"/>
                <a:sym typeface="Gill Sans"/>
              </a:defRPr>
            </a:lvl3pPr>
            <a:lvl4pPr indent="0" lvl="3" marL="0" marR="0" rtl="0" algn="r">
              <a:spcBef>
                <a:spcPts val="0"/>
              </a:spcBef>
              <a:buNone/>
              <a:defRPr b="0" i="0" sz="1000" u="none" cap="none" strike="noStrike">
                <a:solidFill>
                  <a:schemeClr val="lt1"/>
                </a:solidFill>
                <a:latin typeface="Gill Sans"/>
                <a:ea typeface="Gill Sans"/>
                <a:cs typeface="Gill Sans"/>
                <a:sym typeface="Gill Sans"/>
              </a:defRPr>
            </a:lvl4pPr>
            <a:lvl5pPr indent="0" lvl="4" marL="0" marR="0" rtl="0" algn="r">
              <a:spcBef>
                <a:spcPts val="0"/>
              </a:spcBef>
              <a:buNone/>
              <a:defRPr b="0" i="0" sz="1000" u="none" cap="none" strike="noStrike">
                <a:solidFill>
                  <a:schemeClr val="lt1"/>
                </a:solidFill>
                <a:latin typeface="Gill Sans"/>
                <a:ea typeface="Gill Sans"/>
                <a:cs typeface="Gill Sans"/>
                <a:sym typeface="Gill Sans"/>
              </a:defRPr>
            </a:lvl5pPr>
            <a:lvl6pPr indent="0" lvl="5" marL="0" marR="0" rtl="0" algn="r">
              <a:spcBef>
                <a:spcPts val="0"/>
              </a:spcBef>
              <a:buNone/>
              <a:defRPr b="0" i="0" sz="1000" u="none" cap="none" strike="noStrike">
                <a:solidFill>
                  <a:schemeClr val="lt1"/>
                </a:solidFill>
                <a:latin typeface="Gill Sans"/>
                <a:ea typeface="Gill Sans"/>
                <a:cs typeface="Gill Sans"/>
                <a:sym typeface="Gill Sans"/>
              </a:defRPr>
            </a:lvl6pPr>
            <a:lvl7pPr indent="0" lvl="6" marL="0" marR="0" rtl="0" algn="r">
              <a:spcBef>
                <a:spcPts val="0"/>
              </a:spcBef>
              <a:buNone/>
              <a:defRPr b="0" i="0" sz="1000" u="none" cap="none" strike="noStrike">
                <a:solidFill>
                  <a:schemeClr val="lt1"/>
                </a:solidFill>
                <a:latin typeface="Gill Sans"/>
                <a:ea typeface="Gill Sans"/>
                <a:cs typeface="Gill Sans"/>
                <a:sym typeface="Gill Sans"/>
              </a:defRPr>
            </a:lvl7pPr>
            <a:lvl8pPr indent="0" lvl="7" marL="0" marR="0" rtl="0" algn="r">
              <a:spcBef>
                <a:spcPts val="0"/>
              </a:spcBef>
              <a:buNone/>
              <a:defRPr b="0" i="0" sz="1000" u="none" cap="none" strike="noStrike">
                <a:solidFill>
                  <a:schemeClr val="lt1"/>
                </a:solidFill>
                <a:latin typeface="Gill Sans"/>
                <a:ea typeface="Gill Sans"/>
                <a:cs typeface="Gill Sans"/>
                <a:sym typeface="Gill Sans"/>
              </a:defRPr>
            </a:lvl8pPr>
            <a:lvl9pPr indent="0" lvl="8" marL="0" marR="0" rtl="0" algn="r">
              <a:spcBef>
                <a:spcPts val="0"/>
              </a:spcBef>
              <a:buNone/>
              <a:defRPr b="0" i="0" sz="1000" u="none" cap="none" strike="noStrike">
                <a:solidFill>
                  <a:schemeClr val="lt1"/>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3" name="Shape 123"/>
        <p:cNvGrpSpPr/>
        <p:nvPr/>
      </p:nvGrpSpPr>
      <p:grpSpPr>
        <a:xfrm>
          <a:off x="0" y="0"/>
          <a:ext cx="0" cy="0"/>
          <a:chOff x="0" y="0"/>
          <a:chExt cx="0" cy="0"/>
        </a:xfrm>
      </p:grpSpPr>
      <p:sp>
        <p:nvSpPr>
          <p:cNvPr id="124" name="Google Shape;124;p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5" name="Google Shape;125;p1"/>
          <p:cNvSpPr/>
          <p:nvPr/>
        </p:nvSpPr>
        <p:spPr>
          <a:xfrm rot="10800000">
            <a:off x="4332287" y="0"/>
            <a:ext cx="7859713" cy="6857998"/>
          </a:xfrm>
          <a:prstGeom prst="rect">
            <a:avLst/>
          </a:prstGeom>
          <a:gradFill>
            <a:gsLst>
              <a:gs pos="0">
                <a:srgbClr val="242641">
                  <a:alpha val="0"/>
                </a:srgbClr>
              </a:gs>
              <a:gs pos="50000">
                <a:srgbClr val="242641">
                  <a:alpha val="60000"/>
                </a:srgbClr>
              </a:gs>
              <a:gs pos="100000">
                <a:srgbClr val="242641">
                  <a:alpha val="6000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6" name="Google Shape;126;p1"/>
          <p:cNvSpPr txBox="1"/>
          <p:nvPr>
            <p:ph type="ctrTitle"/>
          </p:nvPr>
        </p:nvSpPr>
        <p:spPr>
          <a:xfrm>
            <a:off x="277872" y="2829997"/>
            <a:ext cx="5387960" cy="2523817"/>
          </a:xfrm>
          <a:prstGeom prst="rect">
            <a:avLst/>
          </a:prstGeom>
          <a:noFill/>
          <a:ln>
            <a:noFill/>
          </a:ln>
        </p:spPr>
        <p:txBody>
          <a:bodyPr anchorCtr="0" anchor="b" bIns="0" lIns="0" spcFirstLastPara="1" rIns="0" wrap="square" tIns="0">
            <a:normAutofit/>
          </a:bodyPr>
          <a:lstStyle/>
          <a:p>
            <a:pPr indent="0" lvl="0" marL="0" rtl="0" algn="r">
              <a:lnSpc>
                <a:spcPct val="100000"/>
              </a:lnSpc>
              <a:spcBef>
                <a:spcPts val="0"/>
              </a:spcBef>
              <a:spcAft>
                <a:spcPts val="0"/>
              </a:spcAft>
              <a:buClr>
                <a:schemeClr val="lt1"/>
              </a:buClr>
              <a:buSzPts val="4800"/>
              <a:buFont typeface="Play"/>
              <a:buNone/>
            </a:pPr>
            <a:r>
              <a:rPr lang="en-US" sz="4800"/>
              <a:t>Christian Denominations</a:t>
            </a:r>
            <a:endParaRPr/>
          </a:p>
        </p:txBody>
      </p:sp>
      <p:sp>
        <p:nvSpPr>
          <p:cNvPr id="127" name="Google Shape;127;p1"/>
          <p:cNvSpPr/>
          <p:nvPr/>
        </p:nvSpPr>
        <p:spPr>
          <a:xfrm>
            <a:off x="0" y="5773729"/>
            <a:ext cx="12192000" cy="1084271"/>
          </a:xfrm>
          <a:prstGeom prst="rect">
            <a:avLst/>
          </a:prstGeom>
          <a:gradFill>
            <a:gsLst>
              <a:gs pos="0">
                <a:srgbClr val="242641">
                  <a:alpha val="0"/>
                </a:srgbClr>
              </a:gs>
              <a:gs pos="28000">
                <a:srgbClr val="242641">
                  <a:alpha val="0"/>
                </a:srgbClr>
              </a:gs>
              <a:gs pos="90000">
                <a:srgbClr val="242641">
                  <a:alpha val="60000"/>
                </a:srgbClr>
              </a:gs>
              <a:gs pos="100000">
                <a:srgbClr val="242641">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8" name="Google Shape;128;p1"/>
          <p:cNvSpPr txBox="1"/>
          <p:nvPr>
            <p:ph idx="1" type="subTitle"/>
          </p:nvPr>
        </p:nvSpPr>
        <p:spPr>
          <a:xfrm>
            <a:off x="5745192" y="3770480"/>
            <a:ext cx="6297283" cy="2523817"/>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500"/>
              <a:buNone/>
            </a:pPr>
            <a:r>
              <a:rPr b="1" i="1" lang="en-US" sz="2500">
                <a:solidFill>
                  <a:schemeClr val="lt1"/>
                </a:solidFill>
              </a:rPr>
              <a:t>Comparative Theology</a:t>
            </a:r>
            <a:endParaRPr/>
          </a:p>
          <a:p>
            <a:pPr indent="0" lvl="0" marL="0" rtl="0" algn="l">
              <a:lnSpc>
                <a:spcPct val="100000"/>
              </a:lnSpc>
              <a:spcBef>
                <a:spcPts val="1800"/>
              </a:spcBef>
              <a:spcAft>
                <a:spcPts val="0"/>
              </a:spcAft>
              <a:buClr>
                <a:schemeClr val="lt1"/>
              </a:buClr>
              <a:buSzPts val="2500"/>
              <a:buNone/>
            </a:pPr>
            <a:r>
              <a:rPr i="1" lang="en-US" sz="2500">
                <a:solidFill>
                  <a:schemeClr val="lt1"/>
                </a:solidFill>
              </a:rPr>
              <a:t>St. Mary and St. Philopater Coptic Orthodox Church</a:t>
            </a:r>
            <a:endParaRPr/>
          </a:p>
          <a:p>
            <a:pPr indent="0" lvl="0" marL="0" rtl="0" algn="l">
              <a:lnSpc>
                <a:spcPct val="100000"/>
              </a:lnSpc>
              <a:spcBef>
                <a:spcPts val="1800"/>
              </a:spcBef>
              <a:spcAft>
                <a:spcPts val="0"/>
              </a:spcAft>
              <a:buClr>
                <a:schemeClr val="lt1"/>
              </a:buClr>
              <a:buSzPts val="2500"/>
              <a:buNone/>
            </a:pPr>
            <a:r>
              <a:rPr i="1" lang="en-US" sz="2500">
                <a:solidFill>
                  <a:schemeClr val="lt1"/>
                </a:solidFill>
              </a:rPr>
              <a:t>8</a:t>
            </a:r>
            <a:r>
              <a:rPr baseline="30000" i="1" lang="en-US" sz="2500">
                <a:solidFill>
                  <a:schemeClr val="lt1"/>
                </a:solidFill>
              </a:rPr>
              <a:t>th</a:t>
            </a:r>
            <a:r>
              <a:rPr i="1" lang="en-US" sz="2500">
                <a:solidFill>
                  <a:schemeClr val="lt1"/>
                </a:solidFill>
              </a:rPr>
              <a:t> Grade Sunday School </a:t>
            </a:r>
            <a:endParaRPr/>
          </a:p>
        </p:txBody>
      </p:sp>
      <p:pic>
        <p:nvPicPr>
          <p:cNvPr id="129" name="Google Shape;129;p1"/>
          <p:cNvPicPr preferRelativeResize="0"/>
          <p:nvPr/>
        </p:nvPicPr>
        <p:blipFill rotWithShape="1">
          <a:blip r:embed="rId3">
            <a:alphaModFix/>
          </a:blip>
          <a:srcRect b="0" l="0" r="0" t="0"/>
          <a:stretch/>
        </p:blipFill>
        <p:spPr>
          <a:xfrm>
            <a:off x="3148791" y="399103"/>
            <a:ext cx="2366992" cy="2366992"/>
          </a:xfrm>
          <a:prstGeom prst="rect">
            <a:avLst/>
          </a:prstGeom>
          <a:solidFill>
            <a:srgbClr val="BDB34C"/>
          </a:solidFill>
          <a:ln>
            <a:noFill/>
          </a:ln>
        </p:spPr>
      </p:pic>
      <p:sp>
        <p:nvSpPr>
          <p:cNvPr id="130" name="Google Shape;130;p1"/>
          <p:cNvSpPr txBox="1"/>
          <p:nvPr/>
        </p:nvSpPr>
        <p:spPr>
          <a:xfrm>
            <a:off x="327804" y="399103"/>
            <a:ext cx="2820987" cy="2366992"/>
          </a:xfrm>
          <a:prstGeom prst="rect">
            <a:avLst/>
          </a:prstGeom>
          <a:solidFill>
            <a:srgbClr val="BDB34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1" name="Google Shape;131;p1"/>
          <p:cNvSpPr txBox="1"/>
          <p:nvPr/>
        </p:nvSpPr>
        <p:spPr>
          <a:xfrm>
            <a:off x="5479486" y="399103"/>
            <a:ext cx="2820987" cy="2366992"/>
          </a:xfrm>
          <a:prstGeom prst="rect">
            <a:avLst/>
          </a:prstGeom>
          <a:solidFill>
            <a:srgbClr val="BDB34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550862" y="501237"/>
            <a:ext cx="10907713" cy="93795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Roman Catholic Church </a:t>
            </a:r>
            <a:r>
              <a:rPr i="1" lang="en-US" sz="3000"/>
              <a:t>Eastern and Latin Rite</a:t>
            </a:r>
            <a:endParaRPr sz="3000"/>
          </a:p>
        </p:txBody>
      </p:sp>
      <p:sp>
        <p:nvSpPr>
          <p:cNvPr id="191" name="Google Shape;191;p10"/>
          <p:cNvSpPr txBox="1"/>
          <p:nvPr>
            <p:ph idx="1" type="body"/>
          </p:nvPr>
        </p:nvSpPr>
        <p:spPr>
          <a:xfrm>
            <a:off x="550864" y="1439187"/>
            <a:ext cx="11090274" cy="5254911"/>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lt1"/>
              </a:buClr>
              <a:buSzPts val="1860"/>
              <a:buChar char="•"/>
            </a:pPr>
            <a:r>
              <a:rPr lang="en-US" sz="1860"/>
              <a:t>“Great Schism” in 1054 split the Eastern Orthodox and Roman Catholic Churches</a:t>
            </a:r>
            <a:endParaRPr/>
          </a:p>
          <a:p>
            <a:pPr indent="-228600" lvl="1" marL="685800" rtl="0" algn="l">
              <a:lnSpc>
                <a:spcPct val="90000"/>
              </a:lnSpc>
              <a:spcBef>
                <a:spcPts val="1300"/>
              </a:spcBef>
              <a:spcAft>
                <a:spcPts val="0"/>
              </a:spcAft>
              <a:buClr>
                <a:schemeClr val="lt1"/>
              </a:buClr>
              <a:buSzPts val="1240"/>
              <a:buChar char="•"/>
            </a:pPr>
            <a:r>
              <a:rPr lang="en-US" sz="1240"/>
              <a:t>A split of the Greek East from the Latin West – was preceded by widening differences between the traditions</a:t>
            </a:r>
            <a:endParaRPr/>
          </a:p>
          <a:p>
            <a:pPr indent="-228600" lvl="2" marL="1143000" rtl="0" algn="l">
              <a:lnSpc>
                <a:spcPct val="90000"/>
              </a:lnSpc>
              <a:spcBef>
                <a:spcPts val="1300"/>
              </a:spcBef>
              <a:spcAft>
                <a:spcPts val="0"/>
              </a:spcAft>
              <a:buClr>
                <a:schemeClr val="lt1"/>
              </a:buClr>
              <a:buSzPts val="1240"/>
              <a:buChar char="•"/>
            </a:pPr>
            <a:r>
              <a:rPr lang="en-US" sz="1240"/>
              <a:t>Major disputes were: Papal authority, use of unleavened bread, the Filioque, preference for celibate priests</a:t>
            </a:r>
            <a:endParaRPr/>
          </a:p>
          <a:p>
            <a:pPr indent="-228600" lvl="1" marL="685800" rtl="0" algn="l">
              <a:lnSpc>
                <a:spcPct val="90000"/>
              </a:lnSpc>
              <a:spcBef>
                <a:spcPts val="1300"/>
              </a:spcBef>
              <a:spcAft>
                <a:spcPts val="0"/>
              </a:spcAft>
              <a:buClr>
                <a:schemeClr val="lt1"/>
              </a:buClr>
              <a:buSzPts val="1240"/>
              <a:buChar char="•"/>
            </a:pPr>
            <a:r>
              <a:rPr lang="en-US" sz="1240"/>
              <a:t>Some of the differences between us and the Roman Catholic Church are what lead to the Great Schism. Others arose after the split.</a:t>
            </a:r>
            <a:endParaRPr/>
          </a:p>
          <a:p>
            <a:pPr indent="-228600" lvl="0" marL="228600" rtl="0" algn="l">
              <a:lnSpc>
                <a:spcPct val="90000"/>
              </a:lnSpc>
              <a:spcBef>
                <a:spcPts val="1800"/>
              </a:spcBef>
              <a:spcAft>
                <a:spcPts val="0"/>
              </a:spcAft>
              <a:buClr>
                <a:schemeClr val="lt1"/>
              </a:buClr>
              <a:buSzPts val="1860"/>
              <a:buChar char="•"/>
            </a:pPr>
            <a:r>
              <a:rPr lang="en-US" sz="1860"/>
              <a:t>Differences of belief:</a:t>
            </a:r>
            <a:endParaRPr/>
          </a:p>
          <a:p>
            <a:pPr indent="-228600" lvl="1" marL="685800" rtl="0" algn="l">
              <a:lnSpc>
                <a:spcPct val="90000"/>
              </a:lnSpc>
              <a:spcBef>
                <a:spcPts val="1300"/>
              </a:spcBef>
              <a:spcAft>
                <a:spcPts val="0"/>
              </a:spcAft>
              <a:buClr>
                <a:schemeClr val="lt1"/>
              </a:buClr>
              <a:buSzPts val="1240"/>
              <a:buChar char="•"/>
            </a:pPr>
            <a:r>
              <a:rPr i="1" lang="en-US" sz="1240"/>
              <a:t>Filioque  </a:t>
            </a:r>
            <a:r>
              <a:rPr lang="en-US" sz="1240"/>
              <a:t> (John 15:26)</a:t>
            </a:r>
            <a:endParaRPr sz="1240"/>
          </a:p>
          <a:p>
            <a:pPr indent="-228600" lvl="1" marL="685800" rtl="0" algn="l">
              <a:lnSpc>
                <a:spcPct val="90000"/>
              </a:lnSpc>
              <a:spcBef>
                <a:spcPts val="1300"/>
              </a:spcBef>
              <a:spcAft>
                <a:spcPts val="0"/>
              </a:spcAft>
              <a:buClr>
                <a:schemeClr val="lt1"/>
              </a:buClr>
              <a:buSzPts val="1240"/>
              <a:buChar char="•"/>
            </a:pPr>
            <a:r>
              <a:rPr lang="en-US" sz="1240"/>
              <a:t>Immaculate Conception of St. Mary</a:t>
            </a:r>
            <a:endParaRPr/>
          </a:p>
          <a:p>
            <a:pPr indent="-228600" lvl="1" marL="685800" rtl="0" algn="l">
              <a:lnSpc>
                <a:spcPct val="90000"/>
              </a:lnSpc>
              <a:spcBef>
                <a:spcPts val="1300"/>
              </a:spcBef>
              <a:spcAft>
                <a:spcPts val="0"/>
              </a:spcAft>
              <a:buClr>
                <a:schemeClr val="lt1"/>
              </a:buClr>
              <a:buSzPts val="1240"/>
              <a:buChar char="•"/>
            </a:pPr>
            <a:r>
              <a:rPr lang="en-US" sz="1240"/>
              <a:t>Papal Primacy / Supremacy</a:t>
            </a:r>
            <a:endParaRPr/>
          </a:p>
          <a:p>
            <a:pPr indent="-228600" lvl="2" marL="1143000" rtl="0" algn="l">
              <a:lnSpc>
                <a:spcPct val="90000"/>
              </a:lnSpc>
              <a:spcBef>
                <a:spcPts val="1300"/>
              </a:spcBef>
              <a:spcAft>
                <a:spcPts val="0"/>
              </a:spcAft>
              <a:buClr>
                <a:schemeClr val="lt1"/>
              </a:buClr>
              <a:buSzPts val="1240"/>
              <a:buChar char="•"/>
            </a:pPr>
            <a:r>
              <a:rPr lang="en-US" sz="1240"/>
              <a:t>St. Peter</a:t>
            </a:r>
            <a:endParaRPr/>
          </a:p>
          <a:p>
            <a:pPr indent="-228600" lvl="2" marL="1143000" rtl="0" algn="l">
              <a:lnSpc>
                <a:spcPct val="90000"/>
              </a:lnSpc>
              <a:spcBef>
                <a:spcPts val="1300"/>
              </a:spcBef>
              <a:spcAft>
                <a:spcPts val="0"/>
              </a:spcAft>
              <a:buClr>
                <a:schemeClr val="lt1"/>
              </a:buClr>
              <a:buSzPts val="1240"/>
              <a:buChar char="•"/>
            </a:pPr>
            <a:r>
              <a:rPr lang="en-US" sz="1240"/>
              <a:t>Infallible</a:t>
            </a:r>
            <a:endParaRPr/>
          </a:p>
          <a:p>
            <a:pPr indent="-228600" lvl="1" marL="685800" rtl="0" algn="l">
              <a:lnSpc>
                <a:spcPct val="90000"/>
              </a:lnSpc>
              <a:spcBef>
                <a:spcPts val="1300"/>
              </a:spcBef>
              <a:spcAft>
                <a:spcPts val="0"/>
              </a:spcAft>
              <a:buClr>
                <a:schemeClr val="lt1"/>
              </a:buClr>
              <a:buSzPts val="1240"/>
              <a:buChar char="•"/>
            </a:pPr>
            <a:r>
              <a:rPr lang="en-US" sz="1240"/>
              <a:t>Venial and Mortal Sins</a:t>
            </a:r>
            <a:endParaRPr/>
          </a:p>
          <a:p>
            <a:pPr indent="-228600" lvl="1" marL="685800" rtl="0" algn="l">
              <a:lnSpc>
                <a:spcPct val="90000"/>
              </a:lnSpc>
              <a:spcBef>
                <a:spcPts val="1300"/>
              </a:spcBef>
              <a:spcAft>
                <a:spcPts val="0"/>
              </a:spcAft>
              <a:buClr>
                <a:schemeClr val="lt1"/>
              </a:buClr>
              <a:buSzPts val="1240"/>
              <a:buChar char="•"/>
            </a:pPr>
            <a:r>
              <a:rPr lang="en-US" sz="1240"/>
              <a:t>Purgatory</a:t>
            </a:r>
            <a:endParaRPr/>
          </a:p>
          <a:p>
            <a:pPr indent="-228600" lvl="1" marL="685800" rtl="0" algn="l">
              <a:lnSpc>
                <a:spcPct val="90000"/>
              </a:lnSpc>
              <a:spcBef>
                <a:spcPts val="1300"/>
              </a:spcBef>
              <a:spcAft>
                <a:spcPts val="0"/>
              </a:spcAft>
              <a:buClr>
                <a:schemeClr val="lt1"/>
              </a:buClr>
              <a:buSzPts val="1240"/>
              <a:buChar char="•"/>
            </a:pPr>
            <a:r>
              <a:rPr lang="en-US" sz="1240"/>
              <a:t>Celibacy of Priests</a:t>
            </a:r>
            <a:endParaRPr/>
          </a:p>
          <a:p>
            <a:pPr indent="-228600" lvl="1" marL="685800" rtl="0" algn="l">
              <a:lnSpc>
                <a:spcPct val="90000"/>
              </a:lnSpc>
              <a:spcBef>
                <a:spcPts val="1300"/>
              </a:spcBef>
              <a:spcAft>
                <a:spcPts val="0"/>
              </a:spcAft>
              <a:buClr>
                <a:schemeClr val="lt1"/>
              </a:buClr>
              <a:buSzPts val="1240"/>
              <a:buChar char="•"/>
            </a:pPr>
            <a:r>
              <a:rPr lang="en-US" sz="1240"/>
              <a:t>Transubstantiation</a:t>
            </a:r>
            <a:endParaRPr/>
          </a:p>
          <a:p>
            <a:pPr indent="-228600" lvl="1" marL="685800" rtl="0" algn="l">
              <a:lnSpc>
                <a:spcPct val="90000"/>
              </a:lnSpc>
              <a:spcBef>
                <a:spcPts val="1300"/>
              </a:spcBef>
              <a:spcAft>
                <a:spcPts val="0"/>
              </a:spcAft>
              <a:buClr>
                <a:schemeClr val="lt1"/>
              </a:buClr>
              <a:buSzPts val="1240"/>
              <a:buChar char="•"/>
            </a:pPr>
            <a:r>
              <a:rPr lang="en-US" sz="1240"/>
              <a:t>First Communion and Confirmation</a:t>
            </a:r>
            <a:endParaRPr/>
          </a:p>
        </p:txBody>
      </p:sp>
      <p:pic>
        <p:nvPicPr>
          <p:cNvPr id="192" name="Google Shape;192;p10"/>
          <p:cNvPicPr preferRelativeResize="0"/>
          <p:nvPr/>
        </p:nvPicPr>
        <p:blipFill rotWithShape="1">
          <a:blip r:embed="rId3">
            <a:alphaModFix/>
          </a:blip>
          <a:srcRect b="0" l="0" r="0" t="0"/>
          <a:stretch/>
        </p:blipFill>
        <p:spPr>
          <a:xfrm>
            <a:off x="7535862" y="3190395"/>
            <a:ext cx="4652801" cy="3166368"/>
          </a:xfrm>
          <a:prstGeom prst="rect">
            <a:avLst/>
          </a:prstGeom>
          <a:noFill/>
          <a:ln>
            <a:noFill/>
          </a:ln>
        </p:spPr>
      </p:pic>
      <p:pic>
        <p:nvPicPr>
          <p:cNvPr id="193" name="Google Shape;193;p10"/>
          <p:cNvPicPr preferRelativeResize="0"/>
          <p:nvPr/>
        </p:nvPicPr>
        <p:blipFill rotWithShape="1">
          <a:blip r:embed="rId4">
            <a:alphaModFix/>
          </a:blip>
          <a:srcRect b="0" l="0" r="0" t="0"/>
          <a:stretch/>
        </p:blipFill>
        <p:spPr>
          <a:xfrm>
            <a:off x="3686175" y="3190395"/>
            <a:ext cx="3849687" cy="31663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t/>
            </a:r>
            <a:endParaRPr/>
          </a:p>
        </p:txBody>
      </p:sp>
      <p:sp>
        <p:nvSpPr>
          <p:cNvPr id="199" name="Google Shape;199;p11"/>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228600" lvl="0" marL="228600" rtl="0" algn="l">
              <a:lnSpc>
                <a:spcPct val="110000"/>
              </a:lnSpc>
              <a:spcBef>
                <a:spcPts val="0"/>
              </a:spcBef>
              <a:spcAft>
                <a:spcPts val="0"/>
              </a:spcAft>
              <a:buClr>
                <a:schemeClr val="lt1"/>
              </a:buClr>
              <a:buSzPts val="2400"/>
              <a:buChar char="•"/>
            </a:pPr>
            <a:r>
              <a:rPr lang="en-US"/>
              <a:t>Which churches are considered Protestant?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Protestant/Evangelical</a:t>
            </a:r>
            <a:endParaRPr/>
          </a:p>
        </p:txBody>
      </p:sp>
      <p:sp>
        <p:nvSpPr>
          <p:cNvPr id="205" name="Google Shape;205;p12"/>
          <p:cNvSpPr txBox="1"/>
          <p:nvPr>
            <p:ph idx="1" type="body"/>
          </p:nvPr>
        </p:nvSpPr>
        <p:spPr>
          <a:xfrm>
            <a:off x="550863" y="1643064"/>
            <a:ext cx="11090274" cy="4947518"/>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Clr>
                <a:schemeClr val="lt1"/>
              </a:buClr>
              <a:buSzPts val="2400"/>
              <a:buChar char="•"/>
            </a:pPr>
            <a:r>
              <a:rPr lang="en-US"/>
              <a:t>Essentially any church who is outside of the Oriental, Eastern or Roman Catholic churches are Protestant/Evangelical</a:t>
            </a:r>
            <a:endParaRPr/>
          </a:p>
          <a:p>
            <a:pPr indent="-228600" lvl="1" marL="685800" rtl="0" algn="l">
              <a:lnSpc>
                <a:spcPct val="100000"/>
              </a:lnSpc>
              <a:spcBef>
                <a:spcPts val="1300"/>
              </a:spcBef>
              <a:spcAft>
                <a:spcPts val="0"/>
              </a:spcAft>
              <a:buClr>
                <a:schemeClr val="lt1"/>
              </a:buClr>
              <a:buSzPts val="1600"/>
              <a:buChar char="•"/>
            </a:pPr>
            <a:r>
              <a:rPr lang="en-US"/>
              <a:t>Baptist, Calvinist, Lutheran, Methodist, Pentecostal, Evangelical, Anglican, Anabaptists (ex. Mennonites)</a:t>
            </a:r>
            <a:endParaRPr/>
          </a:p>
          <a:p>
            <a:pPr indent="-228600" lvl="0" marL="228600" rtl="0" algn="l">
              <a:lnSpc>
                <a:spcPct val="100000"/>
              </a:lnSpc>
              <a:spcBef>
                <a:spcPts val="1800"/>
              </a:spcBef>
              <a:spcAft>
                <a:spcPts val="0"/>
              </a:spcAft>
              <a:buClr>
                <a:schemeClr val="lt1"/>
              </a:buClr>
              <a:buSzPts val="2400"/>
              <a:buChar char="•"/>
            </a:pPr>
            <a:r>
              <a:rPr lang="en-US"/>
              <a:t>These churches were born during and after the Reformation in Europe</a:t>
            </a:r>
            <a:endParaRPr/>
          </a:p>
          <a:p>
            <a:pPr indent="-228600" lvl="1" marL="685800" rtl="0" algn="l">
              <a:lnSpc>
                <a:spcPct val="100000"/>
              </a:lnSpc>
              <a:spcBef>
                <a:spcPts val="1300"/>
              </a:spcBef>
              <a:spcAft>
                <a:spcPts val="0"/>
              </a:spcAft>
              <a:buClr>
                <a:schemeClr val="lt1"/>
              </a:buClr>
              <a:buSzPts val="1600"/>
              <a:buChar char="•"/>
            </a:pPr>
            <a:r>
              <a:rPr lang="en-US"/>
              <a:t>A revolution against and challenging the Roman Catholic Church, particularly papal authority – which had given rise to abuse and corruption – and the sale of indulgences</a:t>
            </a:r>
            <a:endParaRPr/>
          </a:p>
          <a:p>
            <a:pPr indent="-228600" lvl="0" marL="228600" rtl="0" algn="l">
              <a:lnSpc>
                <a:spcPct val="100000"/>
              </a:lnSpc>
              <a:spcBef>
                <a:spcPts val="1800"/>
              </a:spcBef>
              <a:spcAft>
                <a:spcPts val="0"/>
              </a:spcAft>
              <a:buClr>
                <a:schemeClr val="lt1"/>
              </a:buClr>
              <a:buSzPts val="2400"/>
              <a:buChar char="•"/>
            </a:pPr>
            <a:r>
              <a:rPr lang="en-US"/>
              <a:t>1517 – brought frustrations to a head when Martin Luther (a Catholic monk, priest, and professor) published and began to distribute his Ninety-Five Theses (or Disputation on the Power and Efficacy of Indulgences).</a:t>
            </a:r>
            <a:endParaRPr/>
          </a:p>
          <a:p>
            <a:pPr indent="-228600" lvl="1" marL="685800" rtl="0" algn="l">
              <a:lnSpc>
                <a:spcPct val="100000"/>
              </a:lnSpc>
              <a:spcBef>
                <a:spcPts val="1300"/>
              </a:spcBef>
              <a:spcAft>
                <a:spcPts val="0"/>
              </a:spcAft>
              <a:buClr>
                <a:schemeClr val="lt1"/>
              </a:buClr>
              <a:buSzPts val="1600"/>
              <a:buChar char="•"/>
            </a:pPr>
            <a:r>
              <a:rPr lang="en-US"/>
              <a:t>While he did not intend the Reformation, people began to listen to him, the “protest” against the Catholic church became widespread.</a:t>
            </a:r>
            <a:endParaRPr/>
          </a:p>
          <a:p>
            <a:pPr indent="-228600" lvl="1" marL="685800" rtl="0" algn="l">
              <a:lnSpc>
                <a:spcPct val="100000"/>
              </a:lnSpc>
              <a:spcBef>
                <a:spcPts val="1300"/>
              </a:spcBef>
              <a:spcAft>
                <a:spcPts val="0"/>
              </a:spcAft>
              <a:buClr>
                <a:schemeClr val="lt1"/>
              </a:buClr>
              <a:buSzPts val="1600"/>
              <a:buChar char="•"/>
            </a:pPr>
            <a:r>
              <a:rPr lang="en-US"/>
              <a:t>In 1521, Luther was excommunicated and his followers were condemned</a:t>
            </a:r>
            <a:endParaRPr/>
          </a:p>
          <a:p>
            <a:pPr indent="-127000" lvl="1" marL="685800" rtl="0" algn="l">
              <a:lnSpc>
                <a:spcPct val="100000"/>
              </a:lnSpc>
              <a:spcBef>
                <a:spcPts val="1300"/>
              </a:spcBef>
              <a:spcAft>
                <a:spcPts val="0"/>
              </a:spcAft>
              <a:buClr>
                <a:schemeClr val="lt1"/>
              </a:buClr>
              <a:buSzPts val="16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type="title"/>
          </p:nvPr>
        </p:nvSpPr>
        <p:spPr>
          <a:xfrm>
            <a:off x="549537" y="428505"/>
            <a:ext cx="11091600" cy="108974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Foundation of Protestant Beliefs</a:t>
            </a:r>
            <a:endParaRPr/>
          </a:p>
        </p:txBody>
      </p:sp>
      <p:sp>
        <p:nvSpPr>
          <p:cNvPr id="211" name="Google Shape;211;p13"/>
          <p:cNvSpPr txBox="1"/>
          <p:nvPr>
            <p:ph idx="1" type="body"/>
          </p:nvPr>
        </p:nvSpPr>
        <p:spPr>
          <a:xfrm>
            <a:off x="549537" y="1299410"/>
            <a:ext cx="11316398" cy="5292775"/>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lt1"/>
              </a:buClr>
              <a:buSzPts val="2210"/>
              <a:buChar char="•"/>
            </a:pPr>
            <a:r>
              <a:rPr lang="en-US" sz="2210" u="sng"/>
              <a:t>The Five </a:t>
            </a:r>
            <a:r>
              <a:rPr i="1" lang="en-US" sz="2210" u="sng"/>
              <a:t>Sola</a:t>
            </a:r>
            <a:r>
              <a:rPr lang="en-US" sz="2210" u="sng"/>
              <a:t>s (Latin word meaning “alone”) are believed to be the only doctrines necessary for salvation.</a:t>
            </a:r>
            <a:endParaRPr sz="2210" u="sng"/>
          </a:p>
          <a:p>
            <a:pPr indent="0" lvl="0" marL="228600" rtl="0" algn="l">
              <a:lnSpc>
                <a:spcPct val="100000"/>
              </a:lnSpc>
              <a:spcBef>
                <a:spcPts val="0"/>
              </a:spcBef>
              <a:spcAft>
                <a:spcPts val="0"/>
              </a:spcAft>
              <a:buNone/>
            </a:pPr>
            <a:r>
              <a:t/>
            </a:r>
            <a:endParaRPr sz="500" u="sng"/>
          </a:p>
          <a:p>
            <a:pPr indent="-228600" lvl="0" marL="228600" rtl="0" algn="l">
              <a:lnSpc>
                <a:spcPct val="100000"/>
              </a:lnSpc>
              <a:spcBef>
                <a:spcPts val="0"/>
              </a:spcBef>
              <a:spcAft>
                <a:spcPts val="0"/>
              </a:spcAft>
              <a:buClr>
                <a:schemeClr val="lt1"/>
              </a:buClr>
              <a:buSzPts val="2040"/>
              <a:buChar char="•"/>
            </a:pPr>
            <a:r>
              <a:rPr b="1" lang="en-US" sz="2040"/>
              <a:t>Christ Alone</a:t>
            </a:r>
            <a:endParaRPr b="1" sz="2040"/>
          </a:p>
          <a:p>
            <a:pPr indent="-215900" lvl="1" marL="685800" rtl="0" algn="l">
              <a:lnSpc>
                <a:spcPct val="100000"/>
              </a:lnSpc>
              <a:spcBef>
                <a:spcPts val="0"/>
              </a:spcBef>
              <a:spcAft>
                <a:spcPts val="0"/>
              </a:spcAft>
              <a:buClr>
                <a:schemeClr val="lt1"/>
              </a:buClr>
              <a:buSzPts val="1600"/>
              <a:buChar char="•"/>
            </a:pPr>
            <a:r>
              <a:rPr lang="en-US"/>
              <a:t>Christ is the only mediator – no veneration of saints, the Pope is not Christ’s representative head of the Church – all have direct access to God, all have equal potential to minister for God.</a:t>
            </a:r>
            <a:endParaRPr/>
          </a:p>
          <a:p>
            <a:pPr indent="0" lvl="0" marL="685800" rtl="0" algn="l">
              <a:lnSpc>
                <a:spcPct val="100000"/>
              </a:lnSpc>
              <a:spcBef>
                <a:spcPts val="0"/>
              </a:spcBef>
              <a:spcAft>
                <a:spcPts val="0"/>
              </a:spcAft>
              <a:buNone/>
            </a:pPr>
            <a:r>
              <a:t/>
            </a:r>
            <a:endParaRPr sz="700"/>
          </a:p>
          <a:p>
            <a:pPr indent="-228600" lvl="0" marL="228600" rtl="0" algn="l">
              <a:lnSpc>
                <a:spcPct val="100000"/>
              </a:lnSpc>
              <a:spcBef>
                <a:spcPts val="0"/>
              </a:spcBef>
              <a:spcAft>
                <a:spcPts val="0"/>
              </a:spcAft>
              <a:buClr>
                <a:schemeClr val="lt1"/>
              </a:buClr>
              <a:buSzPts val="2040"/>
              <a:buChar char="•"/>
            </a:pPr>
            <a:r>
              <a:rPr b="1" lang="en-US" sz="2040"/>
              <a:t>Scripture Alone</a:t>
            </a:r>
            <a:endParaRPr b="1" sz="2040"/>
          </a:p>
          <a:p>
            <a:pPr indent="-215900" lvl="1" marL="685800" rtl="0" algn="l">
              <a:lnSpc>
                <a:spcPct val="100000"/>
              </a:lnSpc>
              <a:spcBef>
                <a:spcPts val="0"/>
              </a:spcBef>
              <a:spcAft>
                <a:spcPts val="0"/>
              </a:spcAft>
              <a:buClr>
                <a:schemeClr val="lt1"/>
              </a:buClr>
              <a:buSzPts val="1600"/>
              <a:buChar char="•"/>
            </a:pPr>
            <a:r>
              <a:rPr lang="en-US"/>
              <a:t>Oral tradition and teachings of the Fathers are rejected as human tradition – so scripture is subject to private interpretation.</a:t>
            </a:r>
            <a:endParaRPr/>
          </a:p>
          <a:p>
            <a:pPr indent="0" lvl="0" marL="685800" rtl="0" algn="l">
              <a:lnSpc>
                <a:spcPct val="100000"/>
              </a:lnSpc>
              <a:spcBef>
                <a:spcPts val="0"/>
              </a:spcBef>
              <a:spcAft>
                <a:spcPts val="0"/>
              </a:spcAft>
              <a:buNone/>
            </a:pPr>
            <a:r>
              <a:t/>
            </a:r>
            <a:endParaRPr sz="700"/>
          </a:p>
          <a:p>
            <a:pPr indent="-209550" lvl="0" marL="228600" rtl="0" algn="l">
              <a:lnSpc>
                <a:spcPct val="100000"/>
              </a:lnSpc>
              <a:spcBef>
                <a:spcPts val="0"/>
              </a:spcBef>
              <a:spcAft>
                <a:spcPts val="0"/>
              </a:spcAft>
              <a:buClr>
                <a:schemeClr val="lt1"/>
              </a:buClr>
              <a:buSzPts val="1500"/>
              <a:buChar char="•"/>
            </a:pPr>
            <a:r>
              <a:rPr b="1" lang="en-US" sz="2040"/>
              <a:t>Faith Alone</a:t>
            </a:r>
            <a:endParaRPr sz="2040"/>
          </a:p>
          <a:p>
            <a:pPr indent="-215900" lvl="1" marL="685800" rtl="0" algn="l">
              <a:lnSpc>
                <a:spcPct val="100000"/>
              </a:lnSpc>
              <a:spcBef>
                <a:spcPts val="0"/>
              </a:spcBef>
              <a:spcAft>
                <a:spcPts val="0"/>
              </a:spcAft>
              <a:buClr>
                <a:schemeClr val="lt1"/>
              </a:buClr>
              <a:buSzPts val="1600"/>
              <a:buChar char="•"/>
            </a:pPr>
            <a:r>
              <a:rPr lang="en-US"/>
              <a:t>Faith in Christ alone is enough for eternal salvation (although good works attest to one’s faith in Christ and His teachings)</a:t>
            </a:r>
            <a:endParaRPr/>
          </a:p>
          <a:p>
            <a:pPr indent="-243840" lvl="1" marL="685800" rtl="0" algn="l">
              <a:lnSpc>
                <a:spcPct val="100000"/>
              </a:lnSpc>
              <a:spcBef>
                <a:spcPts val="0"/>
              </a:spcBef>
              <a:spcAft>
                <a:spcPts val="0"/>
              </a:spcAft>
              <a:buClr>
                <a:schemeClr val="lt1"/>
              </a:buClr>
              <a:buSzPts val="1600"/>
              <a:buChar char="•"/>
            </a:pPr>
            <a:r>
              <a:rPr lang="en-US"/>
              <a:t>“[F]aith without works is dead.” James 2:20. “You see then that a man is justified by works and not by faith only.” James 2:24</a:t>
            </a:r>
            <a:endParaRPr/>
          </a:p>
          <a:p>
            <a:pPr indent="0" lvl="0" marL="0" rtl="0" algn="l">
              <a:lnSpc>
                <a:spcPct val="100000"/>
              </a:lnSpc>
              <a:spcBef>
                <a:spcPts val="0"/>
              </a:spcBef>
              <a:spcAft>
                <a:spcPts val="0"/>
              </a:spcAft>
              <a:buNone/>
            </a:pPr>
            <a:r>
              <a:t/>
            </a:r>
            <a:endParaRPr b="1" sz="1360"/>
          </a:p>
          <a:p>
            <a:pPr indent="-228600" lvl="0" marL="228600" rtl="0" algn="l">
              <a:lnSpc>
                <a:spcPct val="100000"/>
              </a:lnSpc>
              <a:spcBef>
                <a:spcPts val="0"/>
              </a:spcBef>
              <a:spcAft>
                <a:spcPts val="0"/>
              </a:spcAft>
              <a:buClr>
                <a:schemeClr val="lt1"/>
              </a:buClr>
              <a:buSzPts val="2040"/>
              <a:buChar char="•"/>
            </a:pPr>
            <a:r>
              <a:rPr b="1" lang="en-US" sz="2040"/>
              <a:t>Grace Alone</a:t>
            </a:r>
            <a:endParaRPr sz="2040"/>
          </a:p>
          <a:p>
            <a:pPr indent="-215900" lvl="1" marL="685800" rtl="0" algn="l">
              <a:lnSpc>
                <a:spcPct val="100000"/>
              </a:lnSpc>
              <a:spcBef>
                <a:spcPts val="0"/>
              </a:spcBef>
              <a:spcAft>
                <a:spcPts val="0"/>
              </a:spcAft>
              <a:buClr>
                <a:schemeClr val="lt1"/>
              </a:buClr>
              <a:buSzPts val="1600"/>
              <a:buChar char="•"/>
            </a:pPr>
            <a:r>
              <a:rPr lang="en-US"/>
              <a:t>Salvation is a gift of God – an act of free grace – dispensed by the Holy Spirit owing to the redemptive work of Jesus Christ alone, not depending on good works.</a:t>
            </a:r>
            <a:endParaRPr/>
          </a:p>
          <a:p>
            <a:pPr indent="0" lvl="0" marL="685800" rtl="0" algn="l">
              <a:lnSpc>
                <a:spcPct val="100000"/>
              </a:lnSpc>
              <a:spcBef>
                <a:spcPts val="0"/>
              </a:spcBef>
              <a:spcAft>
                <a:spcPts val="0"/>
              </a:spcAft>
              <a:buNone/>
            </a:pPr>
            <a:r>
              <a:t/>
            </a:r>
            <a:endParaRPr sz="700"/>
          </a:p>
          <a:p>
            <a:pPr indent="-228600" lvl="0" marL="228600" rtl="0" algn="l">
              <a:lnSpc>
                <a:spcPct val="100000"/>
              </a:lnSpc>
              <a:spcBef>
                <a:spcPts val="0"/>
              </a:spcBef>
              <a:spcAft>
                <a:spcPts val="0"/>
              </a:spcAft>
              <a:buClr>
                <a:schemeClr val="lt1"/>
              </a:buClr>
              <a:buSzPts val="2040"/>
              <a:buChar char="•"/>
            </a:pPr>
            <a:r>
              <a:rPr b="1" lang="en-US" sz="2040"/>
              <a:t>Glory to God Alone</a:t>
            </a:r>
            <a:endParaRPr sz="2040"/>
          </a:p>
          <a:p>
            <a:pPr indent="-250190" lvl="1" marL="685800" rtl="0" algn="l">
              <a:lnSpc>
                <a:spcPct val="100000"/>
              </a:lnSpc>
              <a:spcBef>
                <a:spcPts val="0"/>
              </a:spcBef>
              <a:spcAft>
                <a:spcPts val="0"/>
              </a:spcAft>
              <a:buClr>
                <a:schemeClr val="lt1"/>
              </a:buClr>
              <a:buSzPts val="2140"/>
              <a:buChar char="•"/>
            </a:pPr>
            <a:r>
              <a:rPr lang="en-US"/>
              <a:t>Since salvation is accomplished solely through His will and action, no human being, saint, or clergy member is worthy of glory.</a:t>
            </a:r>
            <a:endParaRPr b="1" i="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Examples of Protestant Churches</a:t>
            </a:r>
            <a:endParaRPr/>
          </a:p>
        </p:txBody>
      </p:sp>
      <p:sp>
        <p:nvSpPr>
          <p:cNvPr id="217" name="Google Shape;217;p14"/>
          <p:cNvSpPr txBox="1"/>
          <p:nvPr>
            <p:ph idx="1" type="body"/>
          </p:nvPr>
        </p:nvSpPr>
        <p:spPr>
          <a:xfrm>
            <a:off x="549550" y="1711150"/>
            <a:ext cx="11090400" cy="4853400"/>
          </a:xfrm>
          <a:prstGeom prst="rect">
            <a:avLst/>
          </a:prstGeom>
          <a:noFill/>
          <a:ln>
            <a:noFill/>
          </a:ln>
        </p:spPr>
        <p:txBody>
          <a:bodyPr anchorCtr="0" anchor="t" bIns="0" lIns="0" spcFirstLastPara="1" rIns="0" wrap="square" tIns="0">
            <a:normAutofit/>
          </a:bodyPr>
          <a:lstStyle/>
          <a:p>
            <a:pPr indent="-228600" lvl="0" marL="228600" rtl="0" algn="l">
              <a:lnSpc>
                <a:spcPct val="90000"/>
              </a:lnSpc>
              <a:spcBef>
                <a:spcPts val="0"/>
              </a:spcBef>
              <a:spcAft>
                <a:spcPts val="0"/>
              </a:spcAft>
              <a:buClr>
                <a:schemeClr val="lt1"/>
              </a:buClr>
              <a:buSzPts val="2220"/>
              <a:buChar char="•"/>
            </a:pPr>
            <a:r>
              <a:rPr lang="en-US" sz="2220"/>
              <a:t>Lutheranism</a:t>
            </a:r>
            <a:endParaRPr/>
          </a:p>
          <a:p>
            <a:pPr indent="-228600" lvl="1" marL="685800" rtl="0" algn="l">
              <a:lnSpc>
                <a:spcPct val="90000"/>
              </a:lnSpc>
              <a:spcBef>
                <a:spcPts val="1300"/>
              </a:spcBef>
              <a:spcAft>
                <a:spcPts val="0"/>
              </a:spcAft>
              <a:buClr>
                <a:schemeClr val="lt1"/>
              </a:buClr>
              <a:buSzPts val="1480"/>
              <a:buChar char="•"/>
            </a:pPr>
            <a:r>
              <a:rPr lang="en-US" sz="1480"/>
              <a:t>Retains liturgical practices</a:t>
            </a:r>
            <a:endParaRPr/>
          </a:p>
          <a:p>
            <a:pPr indent="-228600" lvl="0" marL="228600" rtl="0" algn="l">
              <a:lnSpc>
                <a:spcPct val="90000"/>
              </a:lnSpc>
              <a:spcBef>
                <a:spcPts val="1800"/>
              </a:spcBef>
              <a:spcAft>
                <a:spcPts val="0"/>
              </a:spcAft>
              <a:buClr>
                <a:schemeClr val="lt1"/>
              </a:buClr>
              <a:buSzPts val="2220"/>
              <a:buChar char="•"/>
            </a:pPr>
            <a:r>
              <a:rPr lang="en-US" sz="2220"/>
              <a:t>Church of England / Anglicanism</a:t>
            </a:r>
            <a:endParaRPr/>
          </a:p>
          <a:p>
            <a:pPr indent="-228600" lvl="1" marL="685800" rtl="0" algn="l">
              <a:lnSpc>
                <a:spcPct val="90000"/>
              </a:lnSpc>
              <a:spcBef>
                <a:spcPts val="1300"/>
              </a:spcBef>
              <a:spcAft>
                <a:spcPts val="0"/>
              </a:spcAft>
              <a:buClr>
                <a:schemeClr val="lt1"/>
              </a:buClr>
              <a:buSzPts val="1480"/>
              <a:buChar char="•"/>
            </a:pPr>
            <a:r>
              <a:rPr lang="en-US" sz="1480"/>
              <a:t>After being refused an annulment from his marriage, King Henry VIII of England, separate the Church of England from Rome, in order to marry another woman.</a:t>
            </a:r>
            <a:endParaRPr/>
          </a:p>
          <a:p>
            <a:pPr indent="-228600" lvl="1" marL="685800" rtl="0" algn="l">
              <a:lnSpc>
                <a:spcPct val="90000"/>
              </a:lnSpc>
              <a:spcBef>
                <a:spcPts val="1300"/>
              </a:spcBef>
              <a:spcAft>
                <a:spcPts val="0"/>
              </a:spcAft>
              <a:buClr>
                <a:schemeClr val="lt1"/>
              </a:buClr>
              <a:buSzPts val="1480"/>
              <a:buChar char="•"/>
            </a:pPr>
            <a:r>
              <a:rPr lang="en-US" sz="1480"/>
              <a:t>Later adopted Protestant Reformation beliefs</a:t>
            </a:r>
            <a:endParaRPr/>
          </a:p>
          <a:p>
            <a:pPr indent="-228600" lvl="0" marL="228600" rtl="0" algn="l">
              <a:lnSpc>
                <a:spcPct val="90000"/>
              </a:lnSpc>
              <a:spcBef>
                <a:spcPts val="1800"/>
              </a:spcBef>
              <a:spcAft>
                <a:spcPts val="0"/>
              </a:spcAft>
              <a:buClr>
                <a:schemeClr val="lt1"/>
              </a:buClr>
              <a:buSzPts val="2220"/>
              <a:buChar char="•"/>
            </a:pPr>
            <a:r>
              <a:rPr lang="en-US" sz="2220"/>
              <a:t>Baptist</a:t>
            </a:r>
            <a:endParaRPr/>
          </a:p>
          <a:p>
            <a:pPr indent="-228600" lvl="1" marL="685800" rtl="0" algn="l">
              <a:lnSpc>
                <a:spcPct val="90000"/>
              </a:lnSpc>
              <a:spcBef>
                <a:spcPts val="1300"/>
              </a:spcBef>
              <a:spcAft>
                <a:spcPts val="0"/>
              </a:spcAft>
              <a:buClr>
                <a:schemeClr val="lt1"/>
              </a:buClr>
              <a:buSzPts val="1480"/>
              <a:buChar char="•"/>
            </a:pPr>
            <a:r>
              <a:rPr lang="en-US" sz="1480"/>
              <a:t>Earliest “Baptist” church began in 1609 – rejecting infant baptism and leaving only for older children and adults, as a ”believer’s Baptism.”</a:t>
            </a:r>
            <a:endParaRPr/>
          </a:p>
          <a:p>
            <a:pPr indent="-228600" lvl="1" marL="685800" rtl="0" algn="l">
              <a:lnSpc>
                <a:spcPct val="90000"/>
              </a:lnSpc>
              <a:spcBef>
                <a:spcPts val="1300"/>
              </a:spcBef>
              <a:spcAft>
                <a:spcPts val="0"/>
              </a:spcAft>
              <a:buClr>
                <a:schemeClr val="lt1"/>
              </a:buClr>
              <a:buSzPts val="1480"/>
              <a:buChar char="•"/>
            </a:pPr>
            <a:r>
              <a:rPr lang="en-US" sz="1480"/>
              <a:t>Wide variety of beliefs</a:t>
            </a:r>
            <a:endParaRPr/>
          </a:p>
          <a:p>
            <a:pPr indent="-228600" lvl="0" marL="228600" rtl="0" algn="l">
              <a:lnSpc>
                <a:spcPct val="90000"/>
              </a:lnSpc>
              <a:spcBef>
                <a:spcPts val="1800"/>
              </a:spcBef>
              <a:spcAft>
                <a:spcPts val="0"/>
              </a:spcAft>
              <a:buClr>
                <a:schemeClr val="lt1"/>
              </a:buClr>
              <a:buSzPts val="2220"/>
              <a:buChar char="•"/>
            </a:pPr>
            <a:r>
              <a:rPr lang="en-US" sz="2220"/>
              <a:t>There is a wide variety of different beliefs among Protestant Churches, for example: the Eucharist is often thought of as a symbol, and Baptism is not necessary for salvation.</a:t>
            </a:r>
            <a:endParaRPr sz="2220"/>
          </a:p>
          <a:p>
            <a:pPr indent="-242569" lvl="1" marL="685800" rtl="0" algn="l">
              <a:lnSpc>
                <a:spcPct val="90000"/>
              </a:lnSpc>
              <a:spcBef>
                <a:spcPts val="1800"/>
              </a:spcBef>
              <a:spcAft>
                <a:spcPts val="0"/>
              </a:spcAft>
              <a:buSzPts val="2020"/>
              <a:buChar char="•"/>
            </a:pPr>
            <a:r>
              <a:rPr lang="en-US" sz="2020"/>
              <a:t>An extreme view of this is that we literally sacrifice (kill) Christ each time we take Communion.</a:t>
            </a:r>
            <a:endParaRPr sz="2020"/>
          </a:p>
          <a:p>
            <a:pPr indent="-134619" lvl="1" marL="685800" rtl="0" algn="l">
              <a:lnSpc>
                <a:spcPct val="90000"/>
              </a:lnSpc>
              <a:spcBef>
                <a:spcPts val="1300"/>
              </a:spcBef>
              <a:spcAft>
                <a:spcPts val="0"/>
              </a:spcAft>
              <a:buClr>
                <a:schemeClr val="lt1"/>
              </a:buClr>
              <a:buSzPts val="1480"/>
              <a:buNone/>
            </a:pPr>
            <a:r>
              <a:t/>
            </a:r>
            <a:endParaRPr sz="1480"/>
          </a:p>
          <a:p>
            <a:pPr indent="-87629" lvl="0" marL="228600" rtl="0" algn="l">
              <a:lnSpc>
                <a:spcPct val="90000"/>
              </a:lnSpc>
              <a:spcBef>
                <a:spcPts val="1800"/>
              </a:spcBef>
              <a:spcAft>
                <a:spcPts val="0"/>
              </a:spcAft>
              <a:buClr>
                <a:schemeClr val="lt1"/>
              </a:buClr>
              <a:buSzPts val="2220"/>
              <a:buNone/>
            </a:pPr>
            <a:r>
              <a:t/>
            </a:r>
            <a:endParaRPr sz="2220"/>
          </a:p>
          <a:p>
            <a:pPr indent="-134619" lvl="1" marL="685800" rtl="0" algn="l">
              <a:lnSpc>
                <a:spcPct val="90000"/>
              </a:lnSpc>
              <a:spcBef>
                <a:spcPts val="1300"/>
              </a:spcBef>
              <a:spcAft>
                <a:spcPts val="0"/>
              </a:spcAft>
              <a:buClr>
                <a:schemeClr val="lt1"/>
              </a:buClr>
              <a:buSzPts val="1480"/>
              <a:buNone/>
            </a:pPr>
            <a:r>
              <a:t/>
            </a:r>
            <a:endParaRPr sz="148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t/>
            </a:r>
            <a:endParaRPr/>
          </a:p>
        </p:txBody>
      </p:sp>
      <p:sp>
        <p:nvSpPr>
          <p:cNvPr id="223" name="Google Shape;223;p15"/>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228600" lvl="0" marL="228600" rtl="0" algn="l">
              <a:lnSpc>
                <a:spcPct val="110000"/>
              </a:lnSpc>
              <a:spcBef>
                <a:spcPts val="0"/>
              </a:spcBef>
              <a:spcAft>
                <a:spcPts val="0"/>
              </a:spcAft>
              <a:buClr>
                <a:schemeClr val="lt1"/>
              </a:buClr>
              <a:buSzPts val="2400"/>
              <a:buChar char="•"/>
            </a:pPr>
            <a:r>
              <a:rPr lang="en-US"/>
              <a:t>Do we consider Jehovah’s Witnesses to be Christian?</a:t>
            </a:r>
            <a:endParaRPr/>
          </a:p>
          <a:p>
            <a:pPr indent="-190500" lvl="0" marL="228600" rtl="0" algn="l">
              <a:lnSpc>
                <a:spcPct val="110000"/>
              </a:lnSpc>
              <a:spcBef>
                <a:spcPts val="0"/>
              </a:spcBef>
              <a:spcAft>
                <a:spcPts val="0"/>
              </a:spcAft>
              <a:buSzPts val="1800"/>
              <a:buChar char="•"/>
            </a:pPr>
            <a:r>
              <a:rPr lang="en-US"/>
              <a:t>Do we consider Mormons to be Christians?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6"/>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Jehovah’s Witnesses</a:t>
            </a:r>
            <a:br>
              <a:rPr lang="en-US"/>
            </a:br>
            <a:r>
              <a:rPr i="1" lang="en-US" sz="3000"/>
              <a:t>non-Christian cult</a:t>
            </a:r>
            <a:endParaRPr sz="3000"/>
          </a:p>
        </p:txBody>
      </p:sp>
      <p:sp>
        <p:nvSpPr>
          <p:cNvPr id="229" name="Google Shape;229;p16"/>
          <p:cNvSpPr txBox="1"/>
          <p:nvPr>
            <p:ph idx="1" type="body"/>
          </p:nvPr>
        </p:nvSpPr>
        <p:spPr>
          <a:xfrm>
            <a:off x="550863" y="1728439"/>
            <a:ext cx="11090274" cy="5129561"/>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Clr>
                <a:schemeClr val="lt1"/>
              </a:buClr>
              <a:buSzPts val="2220"/>
              <a:buChar char="•"/>
            </a:pPr>
            <a:r>
              <a:rPr lang="en-US" sz="2220"/>
              <a:t>Jehovah’s Witnesses</a:t>
            </a:r>
            <a:endParaRPr/>
          </a:p>
          <a:p>
            <a:pPr indent="-228600" lvl="1" marL="685800" rtl="0" algn="l">
              <a:lnSpc>
                <a:spcPct val="100000"/>
              </a:lnSpc>
              <a:spcBef>
                <a:spcPts val="1300"/>
              </a:spcBef>
              <a:spcAft>
                <a:spcPts val="0"/>
              </a:spcAft>
              <a:buClr>
                <a:schemeClr val="lt1"/>
              </a:buClr>
              <a:buSzPts val="1480"/>
              <a:buChar char="•"/>
            </a:pPr>
            <a:r>
              <a:rPr lang="en-US" sz="1480"/>
              <a:t>Do not believe in the Holy Trinity.</a:t>
            </a:r>
            <a:endParaRPr/>
          </a:p>
          <a:p>
            <a:pPr indent="-228600" lvl="2" marL="1143000" rtl="0" algn="l">
              <a:lnSpc>
                <a:spcPct val="100000"/>
              </a:lnSpc>
              <a:spcBef>
                <a:spcPts val="1300"/>
              </a:spcBef>
              <a:spcAft>
                <a:spcPts val="0"/>
              </a:spcAft>
              <a:buClr>
                <a:schemeClr val="lt1"/>
              </a:buClr>
              <a:buSzPts val="1480"/>
              <a:buChar char="•"/>
            </a:pPr>
            <a:r>
              <a:rPr lang="en-US" sz="1480"/>
              <a:t>Believe that God the father (Jehovah) is ”the one true and Almighty God” and that Jesus Christ is his firstborn son, not an Almighty God, but an inferior god. The Holy Spirit is not a distinct person, but God’s active force.</a:t>
            </a:r>
            <a:endParaRPr/>
          </a:p>
          <a:p>
            <a:pPr indent="-228600" lvl="1" marL="685800" rtl="0" algn="l">
              <a:lnSpc>
                <a:spcPct val="100000"/>
              </a:lnSpc>
              <a:spcBef>
                <a:spcPts val="1300"/>
              </a:spcBef>
              <a:spcAft>
                <a:spcPts val="0"/>
              </a:spcAft>
              <a:buClr>
                <a:schemeClr val="lt1"/>
              </a:buClr>
              <a:buSzPts val="1480"/>
              <a:buChar char="•"/>
            </a:pPr>
            <a:r>
              <a:rPr lang="en-US" sz="1480"/>
              <a:t>Beliefs about Christ</a:t>
            </a:r>
            <a:endParaRPr/>
          </a:p>
          <a:p>
            <a:pPr indent="-228600" lvl="2" marL="1143000" rtl="0" algn="l">
              <a:lnSpc>
                <a:spcPct val="100000"/>
              </a:lnSpc>
              <a:spcBef>
                <a:spcPts val="1300"/>
              </a:spcBef>
              <a:spcAft>
                <a:spcPts val="0"/>
              </a:spcAft>
              <a:buClr>
                <a:schemeClr val="lt1"/>
              </a:buClr>
              <a:buSzPts val="1480"/>
              <a:buChar char="•"/>
            </a:pPr>
            <a:r>
              <a:rPr lang="en-US" sz="1480"/>
              <a:t>Before he became a man, he was the Archangel Michael, then became the physical Christ, and ceased to exist when he died (He was not bodily resurrected). He is now Archangel Michael again.</a:t>
            </a:r>
            <a:endParaRPr/>
          </a:p>
          <a:p>
            <a:pPr indent="-228600" lvl="2" marL="1143000" rtl="0" algn="l">
              <a:lnSpc>
                <a:spcPct val="100000"/>
              </a:lnSpc>
              <a:spcBef>
                <a:spcPts val="1300"/>
              </a:spcBef>
              <a:spcAft>
                <a:spcPts val="0"/>
              </a:spcAft>
              <a:buClr>
                <a:schemeClr val="lt1"/>
              </a:buClr>
              <a:buSzPts val="1480"/>
              <a:buChar char="•"/>
            </a:pPr>
            <a:r>
              <a:rPr lang="en-US" sz="1480"/>
              <a:t>Christ was crucified on a stake, not a cross (a pagan symbol)</a:t>
            </a:r>
            <a:endParaRPr/>
          </a:p>
          <a:p>
            <a:pPr indent="-228600" lvl="1" marL="685800" rtl="0" algn="l">
              <a:lnSpc>
                <a:spcPct val="100000"/>
              </a:lnSpc>
              <a:spcBef>
                <a:spcPts val="1300"/>
              </a:spcBef>
              <a:spcAft>
                <a:spcPts val="0"/>
              </a:spcAft>
              <a:buClr>
                <a:schemeClr val="lt1"/>
              </a:buClr>
              <a:buSzPts val="1480"/>
              <a:buChar char="•"/>
            </a:pPr>
            <a:r>
              <a:rPr lang="en-US" sz="1480"/>
              <a:t>There is no immortal soul – only the “elect” 144,000 will have immortality in heaven with Jehovah – everyone else will cease to exist</a:t>
            </a:r>
            <a:endParaRPr/>
          </a:p>
          <a:p>
            <a:pPr indent="-228600" lvl="1" marL="685800" rtl="0" algn="l">
              <a:lnSpc>
                <a:spcPct val="100000"/>
              </a:lnSpc>
              <a:spcBef>
                <a:spcPts val="1300"/>
              </a:spcBef>
              <a:spcAft>
                <a:spcPts val="0"/>
              </a:spcAft>
              <a:buClr>
                <a:schemeClr val="lt1"/>
              </a:buClr>
              <a:buSzPts val="1480"/>
              <a:buChar char="•"/>
            </a:pPr>
            <a:r>
              <a:rPr lang="en-US" sz="1480"/>
              <a:t>Have hierarchy Witnesses who form a Governing Body, who Christ uses as a channel for God’s revelations</a:t>
            </a:r>
            <a:endParaRPr/>
          </a:p>
          <a:p>
            <a:pPr indent="-228600" lvl="1" marL="685800" rtl="0" algn="l">
              <a:lnSpc>
                <a:spcPct val="100000"/>
              </a:lnSpc>
              <a:spcBef>
                <a:spcPts val="1300"/>
              </a:spcBef>
              <a:spcAft>
                <a:spcPts val="0"/>
              </a:spcAft>
              <a:buClr>
                <a:schemeClr val="lt1"/>
              </a:buClr>
              <a:buSzPts val="1480"/>
              <a:buChar char="•"/>
            </a:pPr>
            <a:r>
              <a:rPr lang="en-US" sz="1480"/>
              <a:t>Have previously predicted the end of the world, or Armageddon, which failed to happen at the predicted time</a:t>
            </a:r>
            <a:endParaRPr/>
          </a:p>
          <a:p>
            <a:pPr indent="-228600" lvl="1" marL="685800" rtl="0" algn="l">
              <a:lnSpc>
                <a:spcPct val="100000"/>
              </a:lnSpc>
              <a:spcBef>
                <a:spcPts val="1300"/>
              </a:spcBef>
              <a:spcAft>
                <a:spcPts val="0"/>
              </a:spcAft>
              <a:buClr>
                <a:schemeClr val="lt1"/>
              </a:buClr>
              <a:buSzPts val="1480"/>
              <a:buChar char="•"/>
            </a:pPr>
            <a:r>
              <a:rPr lang="en-US" sz="1480"/>
              <a:t>Teachings are published in the Watchtower publication</a:t>
            </a:r>
            <a:endParaRPr/>
          </a:p>
          <a:p>
            <a:pPr indent="-228600" lvl="1" marL="685800" rtl="0" algn="l">
              <a:lnSpc>
                <a:spcPct val="100000"/>
              </a:lnSpc>
              <a:spcBef>
                <a:spcPts val="1300"/>
              </a:spcBef>
              <a:spcAft>
                <a:spcPts val="0"/>
              </a:spcAft>
              <a:buClr>
                <a:schemeClr val="lt1"/>
              </a:buClr>
              <a:buSzPts val="1480"/>
              <a:buChar char="•"/>
            </a:pPr>
            <a:r>
              <a:rPr lang="en-US" sz="1480"/>
              <a:t>Refuse to celebrate birthdays or holidays (as are not Biblical) and refuse to give or accept blood transfusions</a:t>
            </a:r>
            <a:endParaRPr/>
          </a:p>
          <a:p>
            <a:pPr indent="-134619" lvl="2" marL="1143000" rtl="0" algn="l">
              <a:lnSpc>
                <a:spcPct val="100000"/>
              </a:lnSpc>
              <a:spcBef>
                <a:spcPts val="1300"/>
              </a:spcBef>
              <a:spcAft>
                <a:spcPts val="0"/>
              </a:spcAft>
              <a:buClr>
                <a:schemeClr val="lt1"/>
              </a:buClr>
              <a:buSzPts val="1480"/>
              <a:buNone/>
            </a:pPr>
            <a:r>
              <a:t/>
            </a:r>
            <a:endParaRPr sz="148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d20048dbf3_0_0"/>
          <p:cNvSpPr txBox="1"/>
          <p:nvPr>
            <p:ph type="title"/>
          </p:nvPr>
        </p:nvSpPr>
        <p:spPr>
          <a:xfrm>
            <a:off x="550212" y="382500"/>
            <a:ext cx="11091600" cy="1332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 Mormons or Church of Latter Day Saints </a:t>
            </a:r>
            <a:br>
              <a:rPr lang="en-US"/>
            </a:br>
            <a:r>
              <a:rPr i="1" lang="en-US" sz="3000"/>
              <a:t>non-Christian cult</a:t>
            </a:r>
            <a:endParaRPr/>
          </a:p>
          <a:p>
            <a:pPr indent="0" lvl="0" marL="0" rtl="0" algn="l">
              <a:spcBef>
                <a:spcPts val="0"/>
              </a:spcBef>
              <a:spcAft>
                <a:spcPts val="0"/>
              </a:spcAft>
              <a:buClr>
                <a:schemeClr val="lt1"/>
              </a:buClr>
              <a:buSzPts val="4800"/>
              <a:buFont typeface="Play"/>
              <a:buNone/>
            </a:pPr>
            <a:r>
              <a:t/>
            </a:r>
            <a:endParaRPr/>
          </a:p>
          <a:p>
            <a:pPr indent="0" lvl="0" marL="0" rtl="0" algn="l">
              <a:spcBef>
                <a:spcPts val="0"/>
              </a:spcBef>
              <a:spcAft>
                <a:spcPts val="0"/>
              </a:spcAft>
              <a:buNone/>
            </a:pPr>
            <a:r>
              <a:t/>
            </a:r>
            <a:endParaRPr/>
          </a:p>
        </p:txBody>
      </p:sp>
      <p:sp>
        <p:nvSpPr>
          <p:cNvPr id="235" name="Google Shape;235;gd20048dbf3_0_0"/>
          <p:cNvSpPr txBox="1"/>
          <p:nvPr>
            <p:ph idx="1" type="body"/>
          </p:nvPr>
        </p:nvSpPr>
        <p:spPr>
          <a:xfrm>
            <a:off x="550200" y="1630450"/>
            <a:ext cx="11349900" cy="4941900"/>
          </a:xfrm>
          <a:prstGeom prst="rect">
            <a:avLst/>
          </a:prstGeom>
        </p:spPr>
        <p:txBody>
          <a:bodyPr anchorCtr="0" anchor="t" bIns="0" lIns="0" spcFirstLastPara="1" rIns="0" wrap="square" tIns="0">
            <a:noAutofit/>
          </a:bodyPr>
          <a:lstStyle/>
          <a:p>
            <a:pPr indent="-342900" lvl="0" marL="457200" rtl="0" algn="l">
              <a:spcBef>
                <a:spcPts val="1000"/>
              </a:spcBef>
              <a:spcAft>
                <a:spcPts val="0"/>
              </a:spcAft>
              <a:buSzPts val="1800"/>
              <a:buChar char="-"/>
            </a:pPr>
            <a:r>
              <a:rPr lang="en-US"/>
              <a:t>Four </a:t>
            </a:r>
            <a:r>
              <a:rPr lang="en-US"/>
              <a:t>groups</a:t>
            </a:r>
            <a:r>
              <a:rPr lang="en-US"/>
              <a:t> of people settled on the American continent by 600 B.C.</a:t>
            </a:r>
            <a:endParaRPr/>
          </a:p>
          <a:p>
            <a:pPr indent="-342900" lvl="1" marL="914400" rtl="0" algn="l">
              <a:spcBef>
                <a:spcPts val="0"/>
              </a:spcBef>
              <a:spcAft>
                <a:spcPts val="0"/>
              </a:spcAft>
              <a:buSzPts val="1800"/>
              <a:buChar char="-"/>
            </a:pPr>
            <a:r>
              <a:rPr lang="en-US"/>
              <a:t>Jaredites (after the Tower of Babel)</a:t>
            </a:r>
            <a:endParaRPr/>
          </a:p>
          <a:p>
            <a:pPr indent="-342900" lvl="1" marL="914400" rtl="0" algn="l">
              <a:spcBef>
                <a:spcPts val="0"/>
              </a:spcBef>
              <a:spcAft>
                <a:spcPts val="0"/>
              </a:spcAft>
              <a:buSzPts val="1800"/>
              <a:buChar char="-"/>
            </a:pPr>
            <a:r>
              <a:rPr lang="en-US"/>
              <a:t>Nephites (righteous followers of the son of Lehi (an Israelite from Jerusalem), Nephi</a:t>
            </a:r>
            <a:endParaRPr/>
          </a:p>
          <a:p>
            <a:pPr indent="-342900" lvl="1" marL="914400" rtl="0" algn="l">
              <a:spcBef>
                <a:spcPts val="0"/>
              </a:spcBef>
              <a:spcAft>
                <a:spcPts val="0"/>
              </a:spcAft>
              <a:buSzPts val="1800"/>
              <a:buChar char="-"/>
            </a:pPr>
            <a:r>
              <a:rPr lang="en-US"/>
              <a:t>Lamanites (wicked follower of the other son of Lehi, Laman</a:t>
            </a:r>
            <a:endParaRPr/>
          </a:p>
          <a:p>
            <a:pPr indent="-342900" lvl="2" marL="1371600" rtl="0" algn="l">
              <a:spcBef>
                <a:spcPts val="0"/>
              </a:spcBef>
              <a:spcAft>
                <a:spcPts val="0"/>
              </a:spcAft>
              <a:buSzPts val="1800"/>
              <a:buChar char="-"/>
            </a:pPr>
            <a:r>
              <a:rPr lang="en-US"/>
              <a:t>The Lamanites are considered the ancestors of Native Americans</a:t>
            </a:r>
            <a:endParaRPr/>
          </a:p>
          <a:p>
            <a:pPr indent="-342900" lvl="1" marL="914400" rtl="0" algn="l">
              <a:spcBef>
                <a:spcPts val="0"/>
              </a:spcBef>
              <a:spcAft>
                <a:spcPts val="0"/>
              </a:spcAft>
              <a:buSzPts val="1800"/>
              <a:buChar char="-"/>
            </a:pPr>
            <a:r>
              <a:rPr lang="en-US"/>
              <a:t>Mulekites (a son of King Zedekiah, settled with his own group)</a:t>
            </a:r>
            <a:endParaRPr/>
          </a:p>
          <a:p>
            <a:pPr indent="-342900" lvl="0" marL="457200" rtl="0" algn="l">
              <a:spcBef>
                <a:spcPts val="0"/>
              </a:spcBef>
              <a:spcAft>
                <a:spcPts val="0"/>
              </a:spcAft>
              <a:buSzPts val="1800"/>
              <a:buChar char="-"/>
            </a:pPr>
            <a:r>
              <a:rPr lang="en-US"/>
              <a:t>Through wars and other events, only two main groups, the Nephites and Lamanites</a:t>
            </a:r>
            <a:endParaRPr/>
          </a:p>
          <a:p>
            <a:pPr indent="-342900" lvl="0" marL="457200" rtl="0" algn="l">
              <a:spcBef>
                <a:spcPts val="0"/>
              </a:spcBef>
              <a:spcAft>
                <a:spcPts val="0"/>
              </a:spcAft>
              <a:buSzPts val="1800"/>
              <a:buChar char="-"/>
            </a:pPr>
            <a:r>
              <a:rPr lang="en-US"/>
              <a:t>33 A.D. - after His death and resurrection, Jesus Christ appeared and preached to the Nephites, resulting in a peaceful </a:t>
            </a:r>
            <a:r>
              <a:rPr lang="en-US"/>
              <a:t>united</a:t>
            </a:r>
            <a:r>
              <a:rPr lang="en-US"/>
              <a:t> nation for 200 years, until war again </a:t>
            </a:r>
            <a:r>
              <a:rPr lang="en-US"/>
              <a:t>occurred</a:t>
            </a:r>
            <a:r>
              <a:rPr lang="en-US"/>
              <a:t>.</a:t>
            </a:r>
            <a:endParaRPr/>
          </a:p>
          <a:p>
            <a:pPr indent="-342900" lvl="0" marL="457200" rtl="0" algn="l">
              <a:spcBef>
                <a:spcPts val="0"/>
              </a:spcBef>
              <a:spcAft>
                <a:spcPts val="0"/>
              </a:spcAft>
              <a:buSzPts val="1800"/>
              <a:buChar char="-"/>
            </a:pPr>
            <a:r>
              <a:rPr lang="en-US"/>
              <a:t>Eventually the Nephites were destroyed by the Lamanites, but a Nephite prophet named Mormon, was collecting and writing the record of the Nephites onto gold plates.  Eventually, Mormon was killed, leaving his son, Moroni, as the only surviving Nephite.</a:t>
            </a:r>
            <a:endParaRPr/>
          </a:p>
          <a:p>
            <a:pPr indent="-342900" lvl="0" marL="457200" rtl="0" algn="l">
              <a:spcBef>
                <a:spcPts val="0"/>
              </a:spcBef>
              <a:spcAft>
                <a:spcPts val="0"/>
              </a:spcAft>
              <a:buSzPts val="1800"/>
              <a:buChar char="-"/>
            </a:pPr>
            <a:r>
              <a:rPr lang="en-US"/>
              <a:t>Moroni completed the </a:t>
            </a:r>
            <a:r>
              <a:rPr lang="en-US"/>
              <a:t>records, and buried them in 421 A.D., before he died.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d20048dbf3_0_5"/>
          <p:cNvSpPr txBox="1"/>
          <p:nvPr>
            <p:ph type="title"/>
          </p:nvPr>
        </p:nvSpPr>
        <p:spPr>
          <a:xfrm>
            <a:off x="550862" y="549275"/>
            <a:ext cx="11091600" cy="1332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 Mormons or Church of Latter Day Saints </a:t>
            </a:r>
            <a:br>
              <a:rPr lang="en-US"/>
            </a:br>
            <a:r>
              <a:rPr i="1" lang="en-US" sz="3000"/>
              <a:t>non-Christian cult</a:t>
            </a:r>
            <a:endParaRPr/>
          </a:p>
          <a:p>
            <a:pPr indent="0" lvl="0" marL="0" rtl="0" algn="l">
              <a:spcBef>
                <a:spcPts val="0"/>
              </a:spcBef>
              <a:spcAft>
                <a:spcPts val="0"/>
              </a:spcAft>
              <a:buNone/>
            </a:pPr>
            <a:r>
              <a:t/>
            </a:r>
            <a:endParaRPr/>
          </a:p>
        </p:txBody>
      </p:sp>
      <p:sp>
        <p:nvSpPr>
          <p:cNvPr id="241" name="Google Shape;241;gd20048dbf3_0_5"/>
          <p:cNvSpPr txBox="1"/>
          <p:nvPr>
            <p:ph idx="1" type="body"/>
          </p:nvPr>
        </p:nvSpPr>
        <p:spPr>
          <a:xfrm>
            <a:off x="550875" y="2113200"/>
            <a:ext cx="11090400" cy="4358100"/>
          </a:xfrm>
          <a:prstGeom prst="rect">
            <a:avLst/>
          </a:prstGeom>
        </p:spPr>
        <p:txBody>
          <a:bodyPr anchorCtr="0" anchor="t" bIns="0" lIns="0" spcFirstLastPara="1" rIns="0" wrap="square" tIns="0">
            <a:noAutofit/>
          </a:bodyPr>
          <a:lstStyle/>
          <a:p>
            <a:pPr indent="-266700" lvl="0" marL="228600" rtl="0" algn="l">
              <a:lnSpc>
                <a:spcPct val="100000"/>
              </a:lnSpc>
              <a:spcBef>
                <a:spcPts val="1300"/>
              </a:spcBef>
              <a:spcAft>
                <a:spcPts val="0"/>
              </a:spcAft>
              <a:buSzPts val="2400"/>
              <a:buChar char="•"/>
            </a:pPr>
            <a:r>
              <a:rPr lang="en-US"/>
              <a:t>Book of Mormon</a:t>
            </a:r>
            <a:endParaRPr/>
          </a:p>
          <a:p>
            <a:pPr indent="-266700" lvl="1" marL="685800" rtl="0" algn="l">
              <a:lnSpc>
                <a:spcPct val="100000"/>
              </a:lnSpc>
              <a:spcBef>
                <a:spcPts val="1300"/>
              </a:spcBef>
              <a:spcAft>
                <a:spcPts val="0"/>
              </a:spcAft>
              <a:buSzPts val="2400"/>
              <a:buChar char="•"/>
            </a:pPr>
            <a:r>
              <a:rPr lang="en-US"/>
              <a:t>Believe that Joseph Smith Jr. had visions where the angel Moroni informed him of a book written on gold plates by former inhabitants of the North American continent that contained the “fullness of the everlasting gospel.”</a:t>
            </a:r>
            <a:endParaRPr/>
          </a:p>
          <a:p>
            <a:pPr indent="-266700" lvl="1" marL="685800" rtl="0" algn="l">
              <a:lnSpc>
                <a:spcPct val="100000"/>
              </a:lnSpc>
              <a:spcBef>
                <a:spcPts val="1300"/>
              </a:spcBef>
              <a:spcAft>
                <a:spcPts val="0"/>
              </a:spcAft>
              <a:buSzPts val="2400"/>
              <a:buChar char="•"/>
            </a:pPr>
            <a:r>
              <a:rPr lang="en-US"/>
              <a:t>At the age of 21, he found the plates and began translating them using  “seer” stones. – after which, Moroni came back and retrieved the gold plates</a:t>
            </a:r>
            <a:endParaRPr/>
          </a:p>
          <a:p>
            <a:pPr indent="-228600" lvl="2" marL="1143000" rtl="0" algn="l">
              <a:lnSpc>
                <a:spcPct val="100000"/>
              </a:lnSpc>
              <a:spcBef>
                <a:spcPts val="1300"/>
              </a:spcBef>
              <a:spcAft>
                <a:spcPts val="0"/>
              </a:spcAft>
              <a:buSzPts val="1800"/>
              <a:buChar char="•"/>
            </a:pPr>
            <a:r>
              <a:rPr lang="en-US"/>
              <a:t>The plates were engraved in an unknown language called “reformed Egyptian”</a:t>
            </a:r>
            <a:endParaRPr/>
          </a:p>
          <a:p>
            <a:pPr indent="-228600" lvl="0" marL="228600" rtl="0" algn="l">
              <a:lnSpc>
                <a:spcPct val="100000"/>
              </a:lnSpc>
              <a:spcBef>
                <a:spcPts val="1300"/>
              </a:spcBef>
              <a:spcAft>
                <a:spcPts val="0"/>
              </a:spcAft>
              <a:buSzPts val="1800"/>
              <a:buChar char="•"/>
            </a:pPr>
            <a:r>
              <a:rPr lang="en-US"/>
              <a:t>Book of Abraham</a:t>
            </a:r>
            <a:endParaRPr/>
          </a:p>
          <a:p>
            <a:pPr indent="-228600" lvl="1" marL="685800" rtl="0" algn="l">
              <a:lnSpc>
                <a:spcPct val="100000"/>
              </a:lnSpc>
              <a:spcBef>
                <a:spcPts val="1300"/>
              </a:spcBef>
              <a:spcAft>
                <a:spcPts val="0"/>
              </a:spcAft>
              <a:buSzPts val="1800"/>
              <a:buChar char="•"/>
            </a:pPr>
            <a:r>
              <a:rPr lang="en-US"/>
              <a:t>Forms part of the Mormon collection of works, “Pearl of Great Price”</a:t>
            </a:r>
            <a:endParaRPr/>
          </a:p>
          <a:p>
            <a:pPr indent="-228600" lvl="1" marL="685800" rtl="0" algn="l">
              <a:lnSpc>
                <a:spcPct val="100000"/>
              </a:lnSpc>
              <a:spcBef>
                <a:spcPts val="1300"/>
              </a:spcBef>
              <a:spcAft>
                <a:spcPts val="0"/>
              </a:spcAft>
              <a:buSzPts val="1800"/>
              <a:buChar char="•"/>
            </a:pPr>
            <a:r>
              <a:rPr lang="en-US"/>
              <a:t>Joseph Smith purchased two Egyptian scrolls from a traveling mummy exhibition in about 1835 and translated them, showing that they were the writings of Abraham in Egypt.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550200" y="163902"/>
            <a:ext cx="11091600" cy="1190445"/>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 Mormons or Church of Latter Day Saints </a:t>
            </a:r>
            <a:br>
              <a:rPr lang="en-US"/>
            </a:br>
            <a:r>
              <a:rPr i="1" lang="en-US" sz="3000"/>
              <a:t>non-Christian cult</a:t>
            </a:r>
            <a:endParaRPr/>
          </a:p>
        </p:txBody>
      </p:sp>
      <p:sp>
        <p:nvSpPr>
          <p:cNvPr id="247" name="Google Shape;247;p17"/>
          <p:cNvSpPr txBox="1"/>
          <p:nvPr>
            <p:ph idx="1" type="body"/>
          </p:nvPr>
        </p:nvSpPr>
        <p:spPr>
          <a:xfrm>
            <a:off x="368050" y="1210725"/>
            <a:ext cx="11455800" cy="5427900"/>
          </a:xfrm>
          <a:prstGeom prst="rect">
            <a:avLst/>
          </a:prstGeom>
          <a:noFill/>
          <a:ln>
            <a:noFill/>
          </a:ln>
        </p:spPr>
        <p:txBody>
          <a:bodyPr anchorCtr="0" anchor="t" bIns="0" lIns="0" spcFirstLastPara="1" rIns="0" wrap="square" tIns="0">
            <a:normAutofit/>
          </a:bodyPr>
          <a:lstStyle/>
          <a:p>
            <a:pPr indent="-266700" lvl="0" marL="228600" rtl="0" algn="l">
              <a:lnSpc>
                <a:spcPct val="100000"/>
              </a:lnSpc>
              <a:spcBef>
                <a:spcPts val="1300"/>
              </a:spcBef>
              <a:spcAft>
                <a:spcPts val="0"/>
              </a:spcAft>
              <a:buClr>
                <a:schemeClr val="lt1"/>
              </a:buClr>
              <a:buSzPts val="2400"/>
              <a:buChar char="•"/>
            </a:pPr>
            <a:r>
              <a:rPr lang="en-US"/>
              <a:t>Source of teachings are the Holy Bible, the Book of Mormon, Doctrines and covenants, and the Pearl of Great Price as revealed to Joseph Smith, Jr.</a:t>
            </a:r>
            <a:endParaRPr/>
          </a:p>
          <a:p>
            <a:pPr indent="-342900" lvl="0" marL="457200" rtl="0" algn="l">
              <a:lnSpc>
                <a:spcPct val="100000"/>
              </a:lnSpc>
              <a:spcBef>
                <a:spcPts val="0"/>
              </a:spcBef>
              <a:spcAft>
                <a:spcPts val="0"/>
              </a:spcAft>
              <a:buSzPts val="1800"/>
              <a:buChar char="-"/>
            </a:pPr>
            <a:r>
              <a:rPr lang="en-US"/>
              <a:t>Endowment Ceremony</a:t>
            </a:r>
            <a:endParaRPr/>
          </a:p>
          <a:p>
            <a:pPr indent="-342900" lvl="0" marL="457200" rtl="0" algn="l">
              <a:lnSpc>
                <a:spcPct val="100000"/>
              </a:lnSpc>
              <a:spcBef>
                <a:spcPts val="0"/>
              </a:spcBef>
              <a:spcAft>
                <a:spcPts val="0"/>
              </a:spcAft>
              <a:buSzPts val="1800"/>
              <a:buChar char="-"/>
            </a:pPr>
            <a:r>
              <a:rPr lang="en-US"/>
              <a:t>Polygamy</a:t>
            </a:r>
            <a:endParaRPr/>
          </a:p>
          <a:p>
            <a:pPr indent="-342900" lvl="1" marL="914400" rtl="0" algn="l">
              <a:lnSpc>
                <a:spcPct val="100000"/>
              </a:lnSpc>
              <a:spcBef>
                <a:spcPts val="0"/>
              </a:spcBef>
              <a:spcAft>
                <a:spcPts val="0"/>
              </a:spcAft>
              <a:buSzPts val="1800"/>
              <a:buChar char="-"/>
            </a:pPr>
            <a:r>
              <a:rPr lang="en-US"/>
              <a:t>Joseph Smith Jr.</a:t>
            </a:r>
            <a:endParaRPr/>
          </a:p>
          <a:p>
            <a:pPr indent="-342900" lvl="1" marL="914400" rtl="0" algn="l">
              <a:lnSpc>
                <a:spcPct val="100000"/>
              </a:lnSpc>
              <a:spcBef>
                <a:spcPts val="0"/>
              </a:spcBef>
              <a:spcAft>
                <a:spcPts val="0"/>
              </a:spcAft>
              <a:buSzPts val="1800"/>
              <a:buChar char="-"/>
            </a:pPr>
            <a:r>
              <a:rPr lang="en-US"/>
              <a:t>Jesus</a:t>
            </a:r>
            <a:endParaRPr/>
          </a:p>
          <a:p>
            <a:pPr indent="-342900" lvl="0" marL="457200" rtl="0" algn="l">
              <a:lnSpc>
                <a:spcPct val="100000"/>
              </a:lnSpc>
              <a:spcBef>
                <a:spcPts val="0"/>
              </a:spcBef>
              <a:spcAft>
                <a:spcPts val="0"/>
              </a:spcAft>
              <a:buSzPts val="1800"/>
              <a:buChar char="-"/>
            </a:pPr>
            <a:r>
              <a:rPr lang="en-US"/>
              <a:t>Black People and Priesthood</a:t>
            </a:r>
            <a:endParaRPr/>
          </a:p>
          <a:p>
            <a:pPr indent="-342900" lvl="0" marL="457200" rtl="0" algn="l">
              <a:lnSpc>
                <a:spcPct val="100000"/>
              </a:lnSpc>
              <a:spcBef>
                <a:spcPts val="0"/>
              </a:spcBef>
              <a:spcAft>
                <a:spcPts val="0"/>
              </a:spcAft>
              <a:buSzPts val="1800"/>
              <a:buChar char="-"/>
            </a:pPr>
            <a:r>
              <a:rPr lang="en-US"/>
              <a:t>Lamanites</a:t>
            </a:r>
            <a:endParaRPr/>
          </a:p>
          <a:p>
            <a:pPr indent="-342900" lvl="0" marL="457200" rtl="0" algn="l">
              <a:lnSpc>
                <a:spcPct val="100000"/>
              </a:lnSpc>
              <a:spcBef>
                <a:spcPts val="0"/>
              </a:spcBef>
              <a:spcAft>
                <a:spcPts val="0"/>
              </a:spcAft>
              <a:buSzPts val="1800"/>
              <a:buChar char="-"/>
            </a:pPr>
            <a:r>
              <a:rPr lang="en-US"/>
              <a:t>Baptism of the Dead</a:t>
            </a:r>
            <a:endParaRPr/>
          </a:p>
          <a:p>
            <a:pPr indent="-208280" lvl="0" marL="228600" rtl="0" algn="l">
              <a:lnSpc>
                <a:spcPct val="100000"/>
              </a:lnSpc>
              <a:spcBef>
                <a:spcPts val="1300"/>
              </a:spcBef>
              <a:spcAft>
                <a:spcPts val="0"/>
              </a:spcAft>
              <a:buClr>
                <a:schemeClr val="lt1"/>
              </a:buClr>
              <a:buSzPts val="1480"/>
              <a:buChar char="•"/>
            </a:pPr>
            <a:r>
              <a:rPr lang="en-US" sz="1480"/>
              <a:t>The god of  our planet was once a man on another planet, but through his self-effort and the help of his own father-god, was appointed by a counsel of gods in the heavens to his high position as the god of planet Earth. He has a wife named the Heavenly Mother.</a:t>
            </a:r>
            <a:endParaRPr/>
          </a:p>
          <a:p>
            <a:pPr indent="-208280" lvl="1" marL="685800" rtl="0" algn="l">
              <a:lnSpc>
                <a:spcPct val="100000"/>
              </a:lnSpc>
              <a:spcBef>
                <a:spcPts val="1300"/>
              </a:spcBef>
              <a:spcAft>
                <a:spcPts val="0"/>
              </a:spcAft>
              <a:buClr>
                <a:schemeClr val="lt1"/>
              </a:buClr>
              <a:buSzPts val="1480"/>
              <a:buChar char="•"/>
            </a:pPr>
            <a:r>
              <a:rPr lang="en-US" sz="1480"/>
              <a:t>Our earth was created by the pre-mortal Jesus, and the Archangel Michael, the pre-mortal Adam.</a:t>
            </a:r>
            <a:endParaRPr/>
          </a:p>
          <a:p>
            <a:pPr indent="-208280" lvl="1" marL="685800" rtl="0" algn="l">
              <a:lnSpc>
                <a:spcPct val="100000"/>
              </a:lnSpc>
              <a:spcBef>
                <a:spcPts val="1300"/>
              </a:spcBef>
              <a:spcAft>
                <a:spcPts val="0"/>
              </a:spcAft>
              <a:buClr>
                <a:schemeClr val="lt1"/>
              </a:buClr>
              <a:buSzPts val="1480"/>
              <a:buChar char="•"/>
            </a:pPr>
            <a:r>
              <a:rPr lang="en-US" sz="1480"/>
              <a:t>The Garden of Eden was in North America and the New Jerusalem will be built on the American continent.</a:t>
            </a:r>
            <a:endParaRPr/>
          </a:p>
          <a:p>
            <a:pPr indent="-208280" lvl="0" marL="228600" rtl="0" algn="l">
              <a:lnSpc>
                <a:spcPct val="100000"/>
              </a:lnSpc>
              <a:spcBef>
                <a:spcPts val="1300"/>
              </a:spcBef>
              <a:spcAft>
                <a:spcPts val="0"/>
              </a:spcAft>
              <a:buClr>
                <a:schemeClr val="lt1"/>
              </a:buClr>
              <a:buSzPts val="1480"/>
              <a:buChar char="•"/>
            </a:pPr>
            <a:r>
              <a:rPr lang="en-US" sz="1480"/>
              <a:t>Essentially, if we live, by the atonement of Christ and with good deeds, we will make it to one of the three tiers in heaven. The highest being a god or goddess of your own planet, with your family.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CAUTION!</a:t>
            </a:r>
            <a:endParaRPr/>
          </a:p>
        </p:txBody>
      </p:sp>
      <p:sp>
        <p:nvSpPr>
          <p:cNvPr id="137" name="Google Shape;137;p2"/>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Clr>
                <a:schemeClr val="lt1"/>
              </a:buClr>
              <a:buSzPts val="2400"/>
              <a:buNone/>
            </a:pPr>
            <a:r>
              <a:rPr lang="en-US"/>
              <a:t>The purpose of this lesson is not to create divisions and hatred. God created and loves every single human being on earth. We must have that same love.</a:t>
            </a:r>
            <a:endParaRPr/>
          </a:p>
          <a:p>
            <a:pPr indent="0" lvl="0" marL="0" rtl="0" algn="l">
              <a:lnSpc>
                <a:spcPct val="110000"/>
              </a:lnSpc>
              <a:spcBef>
                <a:spcPts val="1800"/>
              </a:spcBef>
              <a:spcAft>
                <a:spcPts val="0"/>
              </a:spcAft>
              <a:buClr>
                <a:schemeClr val="lt1"/>
              </a:buClr>
              <a:buSzPts val="2400"/>
              <a:buNone/>
            </a:pPr>
            <a:r>
              <a:rPr b="1" lang="en-US"/>
              <a:t>But</a:t>
            </a:r>
            <a:r>
              <a:rPr lang="en-US"/>
              <a:t>, we must be able to discern correct and incorrect teachings.</a:t>
            </a:r>
            <a:endParaRPr/>
          </a:p>
          <a:p>
            <a:pPr indent="0" lvl="0" marL="0" rtl="0" algn="l">
              <a:lnSpc>
                <a:spcPct val="110000"/>
              </a:lnSpc>
              <a:spcBef>
                <a:spcPts val="1800"/>
              </a:spcBef>
              <a:spcAft>
                <a:spcPts val="0"/>
              </a:spcAft>
              <a:buClr>
                <a:schemeClr val="lt1"/>
              </a:buClr>
              <a:buSzPts val="2400"/>
              <a:buNone/>
            </a:pPr>
            <a:r>
              <a:rPr lang="en-US"/>
              <a:t>We must also be able to respond to questions about why we may differ from other churches and to defend our faith.</a:t>
            </a:r>
            <a:endParaRPr/>
          </a:p>
          <a:p>
            <a:pPr indent="-76200" lvl="0" marL="228600" rtl="0" algn="l">
              <a:lnSpc>
                <a:spcPct val="110000"/>
              </a:lnSpc>
              <a:spcBef>
                <a:spcPts val="1800"/>
              </a:spcBef>
              <a:spcAft>
                <a:spcPts val="0"/>
              </a:spcAft>
              <a:buClr>
                <a:schemeClr val="lt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t/>
            </a:r>
            <a:endParaRPr/>
          </a:p>
        </p:txBody>
      </p:sp>
      <p:sp>
        <p:nvSpPr>
          <p:cNvPr id="143" name="Google Shape;143;p3"/>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1800"/>
              </a:spcBef>
              <a:spcAft>
                <a:spcPts val="0"/>
              </a:spcAft>
              <a:buClr>
                <a:schemeClr val="lt1"/>
              </a:buClr>
              <a:buSzPts val="2400"/>
              <a:buNone/>
            </a:pPr>
            <a:r>
              <a:rPr lang="en-US"/>
              <a:t>What Churches are we (Oriental Orthodox - Non-Chalcedonian Churches) in communion with?</a:t>
            </a:r>
            <a:endParaRPr/>
          </a:p>
          <a:p>
            <a:pPr indent="0" lvl="0" marL="0" rtl="0" algn="l">
              <a:lnSpc>
                <a:spcPct val="110000"/>
              </a:lnSpc>
              <a:spcBef>
                <a:spcPts val="1800"/>
              </a:spcBef>
              <a:spcAft>
                <a:spcPts val="0"/>
              </a:spcAft>
              <a:buClr>
                <a:schemeClr val="lt1"/>
              </a:buClr>
              <a:buSzPts val="2400"/>
              <a:buNone/>
            </a:pPr>
            <a:r>
              <a:rPr lang="en-US"/>
              <a:t>When did our Church(es) become separated from the other Churches?</a:t>
            </a:r>
            <a:endParaRPr/>
          </a:p>
          <a:p>
            <a:pPr indent="0" lvl="0" marL="0" rtl="0" algn="l">
              <a:lnSpc>
                <a:spcPct val="110000"/>
              </a:lnSpc>
              <a:spcBef>
                <a:spcPts val="1800"/>
              </a:spcBef>
              <a:spcAft>
                <a:spcPts val="0"/>
              </a:spcAft>
              <a:buClr>
                <a:schemeClr val="lt1"/>
              </a:buClr>
              <a:buSzPts val="2400"/>
              <a:buNone/>
            </a:pPr>
            <a:r>
              <a:rPr lang="en-US"/>
              <a:t>Which Churches are Eastern Orthodox (Chalcedonian)?</a:t>
            </a:r>
            <a:endParaRPr/>
          </a:p>
          <a:p>
            <a:pPr indent="0" lvl="0" marL="0" rtl="0" algn="l">
              <a:lnSpc>
                <a:spcPct val="110000"/>
              </a:lnSpc>
              <a:spcBef>
                <a:spcPts val="1800"/>
              </a:spcBef>
              <a:spcAft>
                <a:spcPts val="0"/>
              </a:spcAft>
              <a:buClr>
                <a:schemeClr val="lt1"/>
              </a:buClr>
              <a:buSzPts val="24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t/>
            </a:r>
            <a:endParaRPr/>
          </a:p>
        </p:txBody>
      </p:sp>
      <p:sp>
        <p:nvSpPr>
          <p:cNvPr id="149" name="Google Shape;149;p4"/>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76200" lvl="0" marL="228600" rtl="0" algn="l">
              <a:lnSpc>
                <a:spcPct val="110000"/>
              </a:lnSpc>
              <a:spcBef>
                <a:spcPts val="0"/>
              </a:spcBef>
              <a:spcAft>
                <a:spcPts val="0"/>
              </a:spcAft>
              <a:buClr>
                <a:schemeClr val="lt1"/>
              </a:buClr>
              <a:buSzPts val="2400"/>
              <a:buNone/>
            </a:pPr>
            <a:r>
              <a:t/>
            </a:r>
            <a:endParaRPr/>
          </a:p>
        </p:txBody>
      </p:sp>
      <p:sp>
        <p:nvSpPr>
          <p:cNvPr id="150" name="Google Shape;150;p4"/>
          <p:cNvSpPr txBox="1"/>
          <p:nvPr/>
        </p:nvSpPr>
        <p:spPr>
          <a:xfrm>
            <a:off x="327804" y="399103"/>
            <a:ext cx="2820987" cy="2366992"/>
          </a:xfrm>
          <a:prstGeom prst="rect">
            <a:avLst/>
          </a:prstGeom>
          <a:solidFill>
            <a:srgbClr val="BDB34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pic>
        <p:nvPicPr>
          <p:cNvPr id="151" name="Google Shape;151;p4"/>
          <p:cNvPicPr preferRelativeResize="0"/>
          <p:nvPr/>
        </p:nvPicPr>
        <p:blipFill rotWithShape="1">
          <a:blip r:embed="rId3">
            <a:alphaModFix/>
          </a:blip>
          <a:srcRect b="0" l="0" r="0" t="0"/>
          <a:stretch/>
        </p:blipFill>
        <p:spPr>
          <a:xfrm>
            <a:off x="101553" y="0"/>
            <a:ext cx="11988893"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5"/>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Assyrian Church of the East</a:t>
            </a:r>
            <a:br>
              <a:rPr lang="en-US"/>
            </a:br>
            <a:r>
              <a:rPr lang="en-US"/>
              <a:t>ܥܕܬܐ ܕܡܕܢܚܐ ܕܐܬܘܖ̈ܝܐ</a:t>
            </a:r>
            <a:endParaRPr/>
          </a:p>
        </p:txBody>
      </p:sp>
      <p:sp>
        <p:nvSpPr>
          <p:cNvPr id="157" name="Google Shape;157;p5"/>
          <p:cNvSpPr txBox="1"/>
          <p:nvPr>
            <p:ph idx="1" type="body"/>
          </p:nvPr>
        </p:nvSpPr>
        <p:spPr>
          <a:xfrm>
            <a:off x="550863" y="3554084"/>
            <a:ext cx="10335673" cy="2984739"/>
          </a:xfrm>
          <a:prstGeom prst="rect">
            <a:avLst/>
          </a:prstGeom>
          <a:noFill/>
          <a:ln>
            <a:noFill/>
          </a:ln>
        </p:spPr>
        <p:txBody>
          <a:bodyPr anchorCtr="0" anchor="t" bIns="0" lIns="0" spcFirstLastPara="1" rIns="0" wrap="square" tIns="0">
            <a:normAutofit/>
          </a:bodyPr>
          <a:lstStyle/>
          <a:p>
            <a:pPr indent="-228600" lvl="1" marL="685800" rtl="0" algn="l">
              <a:lnSpc>
                <a:spcPct val="110000"/>
              </a:lnSpc>
              <a:spcBef>
                <a:spcPts val="0"/>
              </a:spcBef>
              <a:spcAft>
                <a:spcPts val="0"/>
              </a:spcAft>
              <a:buClr>
                <a:schemeClr val="lt1"/>
              </a:buClr>
              <a:buSzPts val="1600"/>
              <a:buChar char="•"/>
            </a:pPr>
            <a:r>
              <a:rPr lang="en-US"/>
              <a:t>In 1552, the Church of the East split. One faction joined the Catholic Church, under the Chaldean Catholic Church, and the other faction remained as the Assyrian Church of the East.</a:t>
            </a:r>
            <a:endParaRPr/>
          </a:p>
          <a:p>
            <a:pPr indent="-228600" lvl="0" marL="228600" rtl="0" algn="l">
              <a:lnSpc>
                <a:spcPct val="110000"/>
              </a:lnSpc>
              <a:spcBef>
                <a:spcPts val="1800"/>
              </a:spcBef>
              <a:spcAft>
                <a:spcPts val="0"/>
              </a:spcAft>
              <a:buClr>
                <a:schemeClr val="lt1"/>
              </a:buClr>
              <a:buSzPts val="2400"/>
              <a:buChar char="•"/>
            </a:pPr>
            <a:r>
              <a:rPr lang="en-US"/>
              <a:t>They follow the heresy of Nestorianism</a:t>
            </a:r>
            <a:endParaRPr/>
          </a:p>
          <a:p>
            <a:pPr indent="-228600" lvl="1" marL="685800" rtl="0" algn="l">
              <a:lnSpc>
                <a:spcPct val="110000"/>
              </a:lnSpc>
              <a:spcBef>
                <a:spcPts val="1300"/>
              </a:spcBef>
              <a:spcAft>
                <a:spcPts val="0"/>
              </a:spcAft>
              <a:buClr>
                <a:schemeClr val="lt1"/>
              </a:buClr>
              <a:buSzPts val="1600"/>
              <a:buChar char="•"/>
            </a:pPr>
            <a:r>
              <a:rPr lang="en-US"/>
              <a:t>A form of </a:t>
            </a:r>
            <a:r>
              <a:rPr lang="en-US" u="sng"/>
              <a:t>dyophytism</a:t>
            </a:r>
            <a:r>
              <a:rPr lang="en-US"/>
              <a:t> – Emphasis on the two natures of Christ– human and divine– and the choice of the divine to take on, or to cloak itself with the human nature.</a:t>
            </a:r>
            <a:endParaRPr/>
          </a:p>
          <a:p>
            <a:pPr indent="-228600" lvl="2" marL="1143000" rtl="0" algn="l">
              <a:lnSpc>
                <a:spcPct val="110000"/>
              </a:lnSpc>
              <a:spcBef>
                <a:spcPts val="1300"/>
              </a:spcBef>
              <a:spcAft>
                <a:spcPts val="0"/>
              </a:spcAft>
              <a:buClr>
                <a:schemeClr val="lt1"/>
              </a:buClr>
              <a:buSzPts val="1600"/>
              <a:buChar char="•"/>
            </a:pPr>
            <a:r>
              <a:rPr lang="en-US"/>
              <a:t> Denies the hypostatic union.</a:t>
            </a:r>
            <a:endParaRPr/>
          </a:p>
          <a:p>
            <a:pPr indent="-228600" lvl="1" marL="685800" rtl="0" algn="l">
              <a:lnSpc>
                <a:spcPct val="110000"/>
              </a:lnSpc>
              <a:spcBef>
                <a:spcPts val="1300"/>
              </a:spcBef>
              <a:spcAft>
                <a:spcPts val="0"/>
              </a:spcAft>
              <a:buClr>
                <a:schemeClr val="lt1"/>
              </a:buClr>
              <a:buSzPts val="1600"/>
              <a:buChar char="•"/>
            </a:pPr>
            <a:r>
              <a:rPr lang="en-US"/>
              <a:t>St. Mary is the Christokos (“Christ-bearer” of a the human, Christ), not Theotokos (“God-bearer”)</a:t>
            </a:r>
            <a:endParaRPr/>
          </a:p>
        </p:txBody>
      </p:sp>
      <p:pic>
        <p:nvPicPr>
          <p:cNvPr descr="Image may contain: 3 people, people standing" id="158" name="Google Shape;158;p5"/>
          <p:cNvPicPr preferRelativeResize="0"/>
          <p:nvPr/>
        </p:nvPicPr>
        <p:blipFill rotWithShape="1">
          <a:blip r:embed="rId3">
            <a:alphaModFix/>
          </a:blip>
          <a:srcRect b="0" l="0" r="0" t="0"/>
          <a:stretch/>
        </p:blipFill>
        <p:spPr>
          <a:xfrm>
            <a:off x="7960742" y="131552"/>
            <a:ext cx="4955876" cy="3303917"/>
          </a:xfrm>
          <a:prstGeom prst="rect">
            <a:avLst/>
          </a:prstGeom>
          <a:noFill/>
          <a:ln>
            <a:noFill/>
          </a:ln>
        </p:spPr>
      </p:pic>
      <p:sp>
        <p:nvSpPr>
          <p:cNvPr id="159" name="Google Shape;159;p5"/>
          <p:cNvSpPr txBox="1"/>
          <p:nvPr/>
        </p:nvSpPr>
        <p:spPr>
          <a:xfrm>
            <a:off x="499314" y="2163073"/>
            <a:ext cx="6263795" cy="1140843"/>
          </a:xfrm>
          <a:prstGeom prst="rect">
            <a:avLst/>
          </a:prstGeom>
          <a:noFill/>
          <a:ln>
            <a:noFill/>
          </a:ln>
        </p:spPr>
        <p:txBody>
          <a:bodyPr anchorCtr="0" anchor="t" bIns="0" lIns="0" spcFirstLastPara="1" rIns="0" wrap="square" tIns="0">
            <a:normAutofit/>
          </a:bodyPr>
          <a:lstStyle/>
          <a:p>
            <a:pPr indent="-228600" lvl="0" marL="228600" marR="0" rtl="0" algn="l">
              <a:lnSpc>
                <a:spcPct val="100000"/>
              </a:lnSpc>
              <a:spcBef>
                <a:spcPts val="0"/>
              </a:spcBef>
              <a:spcAft>
                <a:spcPts val="0"/>
              </a:spcAft>
              <a:buClr>
                <a:schemeClr val="lt1"/>
              </a:buClr>
              <a:buSzPts val="2400"/>
              <a:buFont typeface="Arial"/>
              <a:buChar char="•"/>
            </a:pPr>
            <a:r>
              <a:rPr lang="en-US" sz="2400">
                <a:solidFill>
                  <a:schemeClr val="lt1"/>
                </a:solidFill>
                <a:latin typeface="Gill Sans"/>
                <a:ea typeface="Gill Sans"/>
                <a:cs typeface="Gill Sans"/>
                <a:sym typeface="Gill Sans"/>
              </a:rPr>
              <a:t>The continuation of the Church of the East, who split from the other churches at the Second Ecumenical Council of Ephesus in 431 AD.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Oriental Orthodox Churches</a:t>
            </a:r>
            <a:br>
              <a:rPr lang="en-US"/>
            </a:br>
            <a:r>
              <a:rPr i="1" lang="en-US" sz="3000"/>
              <a:t>Non-Chalcedonian / Miaphysite (one nature out of two)</a:t>
            </a:r>
            <a:endParaRPr i="1" sz="3000"/>
          </a:p>
        </p:txBody>
      </p:sp>
      <p:sp>
        <p:nvSpPr>
          <p:cNvPr id="165" name="Google Shape;165;p6"/>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228600" lvl="0" marL="228600" rtl="0" algn="l">
              <a:lnSpc>
                <a:spcPct val="110000"/>
              </a:lnSpc>
              <a:spcBef>
                <a:spcPts val="0"/>
              </a:spcBef>
              <a:spcAft>
                <a:spcPts val="0"/>
              </a:spcAft>
              <a:buClr>
                <a:schemeClr val="lt1"/>
              </a:buClr>
              <a:buSzPts val="2200"/>
              <a:buChar char="•"/>
            </a:pPr>
            <a:r>
              <a:rPr lang="en-US" sz="2200"/>
              <a:t>Coptic Orthodox Church</a:t>
            </a:r>
            <a:endParaRPr/>
          </a:p>
          <a:p>
            <a:pPr indent="-228600" lvl="0" marL="228600" rtl="0" algn="l">
              <a:lnSpc>
                <a:spcPct val="110000"/>
              </a:lnSpc>
              <a:spcBef>
                <a:spcPts val="1800"/>
              </a:spcBef>
              <a:spcAft>
                <a:spcPts val="0"/>
              </a:spcAft>
              <a:buClr>
                <a:schemeClr val="lt1"/>
              </a:buClr>
              <a:buSzPts val="2200"/>
              <a:buChar char="•"/>
            </a:pPr>
            <a:r>
              <a:rPr lang="en-US" sz="2200"/>
              <a:t>Syriac Orthodox Church</a:t>
            </a:r>
            <a:endParaRPr/>
          </a:p>
          <a:p>
            <a:pPr indent="-228600" lvl="0" marL="228600" rtl="0" algn="l">
              <a:lnSpc>
                <a:spcPct val="110000"/>
              </a:lnSpc>
              <a:spcBef>
                <a:spcPts val="1800"/>
              </a:spcBef>
              <a:spcAft>
                <a:spcPts val="0"/>
              </a:spcAft>
              <a:buClr>
                <a:schemeClr val="lt1"/>
              </a:buClr>
              <a:buSzPts val="2200"/>
              <a:buChar char="•"/>
            </a:pPr>
            <a:r>
              <a:rPr lang="en-US" sz="2200"/>
              <a:t>Armenian Apostolic Church</a:t>
            </a:r>
            <a:endParaRPr/>
          </a:p>
          <a:p>
            <a:pPr indent="-228600" lvl="0" marL="228600" rtl="0" algn="l">
              <a:lnSpc>
                <a:spcPct val="110000"/>
              </a:lnSpc>
              <a:spcBef>
                <a:spcPts val="1800"/>
              </a:spcBef>
              <a:spcAft>
                <a:spcPts val="0"/>
              </a:spcAft>
              <a:buClr>
                <a:schemeClr val="lt1"/>
              </a:buClr>
              <a:buSzPts val="2200"/>
              <a:buChar char="•"/>
            </a:pPr>
            <a:r>
              <a:rPr lang="en-US" sz="2200"/>
              <a:t>Malankara Orthodox Syrian Church</a:t>
            </a:r>
            <a:endParaRPr/>
          </a:p>
          <a:p>
            <a:pPr indent="-228600" lvl="1" marL="685800" rtl="0" algn="l">
              <a:lnSpc>
                <a:spcPct val="110000"/>
              </a:lnSpc>
              <a:spcBef>
                <a:spcPts val="1300"/>
              </a:spcBef>
              <a:spcAft>
                <a:spcPts val="0"/>
              </a:spcAft>
              <a:buClr>
                <a:schemeClr val="lt1"/>
              </a:buClr>
              <a:buSzPts val="1400"/>
              <a:buChar char="•"/>
            </a:pPr>
            <a:r>
              <a:rPr lang="en-US" sz="1400"/>
              <a:t>AKA Indian Orthodox Church</a:t>
            </a:r>
            <a:endParaRPr/>
          </a:p>
          <a:p>
            <a:pPr indent="-228600" lvl="0" marL="228600" rtl="0" algn="l">
              <a:lnSpc>
                <a:spcPct val="110000"/>
              </a:lnSpc>
              <a:spcBef>
                <a:spcPts val="1800"/>
              </a:spcBef>
              <a:spcAft>
                <a:spcPts val="0"/>
              </a:spcAft>
              <a:buClr>
                <a:schemeClr val="lt1"/>
              </a:buClr>
              <a:buSzPts val="2200"/>
              <a:buChar char="•"/>
            </a:pPr>
            <a:r>
              <a:rPr lang="en-US" sz="2200"/>
              <a:t>Ethiopian Orthodox Tewahedo Church</a:t>
            </a:r>
            <a:endParaRPr/>
          </a:p>
          <a:p>
            <a:pPr indent="-228600" lvl="0" marL="228600" rtl="0" algn="l">
              <a:lnSpc>
                <a:spcPct val="110000"/>
              </a:lnSpc>
              <a:spcBef>
                <a:spcPts val="1800"/>
              </a:spcBef>
              <a:spcAft>
                <a:spcPts val="0"/>
              </a:spcAft>
              <a:buClr>
                <a:schemeClr val="lt1"/>
              </a:buClr>
              <a:buSzPts val="2200"/>
              <a:buChar char="•"/>
            </a:pPr>
            <a:r>
              <a:rPr lang="en-US" sz="2200"/>
              <a:t>Eritrean Orthodox Tewahedo Church</a:t>
            </a:r>
            <a:endParaRPr/>
          </a:p>
        </p:txBody>
      </p:sp>
      <p:pic>
        <p:nvPicPr>
          <p:cNvPr descr="12052365_468697326646428_3690275406715141196_o" id="166" name="Google Shape;166;p6"/>
          <p:cNvPicPr preferRelativeResize="0"/>
          <p:nvPr/>
        </p:nvPicPr>
        <p:blipFill rotWithShape="1">
          <a:blip r:embed="rId3">
            <a:alphaModFix/>
          </a:blip>
          <a:srcRect b="0" l="0" r="0" t="0"/>
          <a:stretch/>
        </p:blipFill>
        <p:spPr>
          <a:xfrm>
            <a:off x="5305949" y="1721763"/>
            <a:ext cx="6886051" cy="4586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7"/>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t/>
            </a:r>
            <a:endParaRPr/>
          </a:p>
        </p:txBody>
      </p:sp>
      <p:sp>
        <p:nvSpPr>
          <p:cNvPr id="172" name="Google Shape;172;p7"/>
          <p:cNvSpPr txBox="1"/>
          <p:nvPr>
            <p:ph idx="1" type="body"/>
          </p:nvPr>
        </p:nvSpPr>
        <p:spPr>
          <a:xfrm>
            <a:off x="551438" y="2137424"/>
            <a:ext cx="11090400" cy="3979500"/>
          </a:xfrm>
          <a:prstGeom prst="rect">
            <a:avLst/>
          </a:prstGeom>
          <a:noFill/>
          <a:ln>
            <a:noFill/>
          </a:ln>
        </p:spPr>
        <p:txBody>
          <a:bodyPr anchorCtr="0" anchor="t" bIns="0" lIns="0" spcFirstLastPara="1" rIns="0" wrap="square" tIns="0">
            <a:normAutofit/>
          </a:bodyPr>
          <a:lstStyle/>
          <a:p>
            <a:pPr indent="0" lvl="0" marL="0" rtl="0" algn="l">
              <a:spcBef>
                <a:spcPts val="1800"/>
              </a:spcBef>
              <a:spcAft>
                <a:spcPts val="0"/>
              </a:spcAft>
              <a:buClr>
                <a:schemeClr val="lt1"/>
              </a:buClr>
              <a:buSzPts val="2400"/>
              <a:buFont typeface="Arial"/>
              <a:buNone/>
            </a:pPr>
            <a:r>
              <a:rPr lang="en-US"/>
              <a:t>What is the main difference between the Oriental Orthodox and Eastern Orthodox Churches?</a:t>
            </a:r>
            <a:endParaRPr/>
          </a:p>
          <a:p>
            <a:pPr indent="0" lvl="0" marL="228600" rtl="0" algn="l">
              <a:lnSpc>
                <a:spcPct val="110000"/>
              </a:lnSpc>
              <a:spcBef>
                <a:spcPts val="0"/>
              </a:spcBef>
              <a:spcAft>
                <a:spcPts val="0"/>
              </a:spcAft>
              <a:buNone/>
            </a:pPr>
            <a:r>
              <a:t/>
            </a:r>
            <a:endParaRPr/>
          </a:p>
          <a:p>
            <a:pPr indent="0" lvl="0" marL="0" rtl="0" algn="l">
              <a:lnSpc>
                <a:spcPct val="110000"/>
              </a:lnSpc>
              <a:spcBef>
                <a:spcPts val="0"/>
              </a:spcBef>
              <a:spcAft>
                <a:spcPts val="0"/>
              </a:spcAft>
              <a:buNone/>
            </a:pPr>
            <a:r>
              <a:rPr lang="en-US"/>
              <a:t>When did the Eastern Orthodox and Roman Catholic Churches Split?</a:t>
            </a:r>
            <a:endParaRPr/>
          </a:p>
          <a:p>
            <a:pPr indent="0" lvl="0" marL="228600" rtl="0" algn="l">
              <a:lnSpc>
                <a:spcPct val="110000"/>
              </a:lnSpc>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ph type="title"/>
          </p:nvPr>
        </p:nvSpPr>
        <p:spPr>
          <a:xfrm>
            <a:off x="4690218" y="549275"/>
            <a:ext cx="7674311"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Eastern Orthodox Churches</a:t>
            </a:r>
            <a:endParaRPr/>
          </a:p>
        </p:txBody>
      </p:sp>
      <p:sp>
        <p:nvSpPr>
          <p:cNvPr id="178" name="Google Shape;178;p8"/>
          <p:cNvSpPr txBox="1"/>
          <p:nvPr>
            <p:ph idx="1" type="body"/>
          </p:nvPr>
        </p:nvSpPr>
        <p:spPr>
          <a:xfrm>
            <a:off x="4995966" y="1856060"/>
            <a:ext cx="6645172" cy="4452665"/>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Clr>
                <a:schemeClr val="lt1"/>
              </a:buClr>
              <a:buSzPts val="2040"/>
              <a:buChar char="•"/>
            </a:pPr>
            <a:r>
              <a:rPr lang="en-US" sz="2040"/>
              <a:t>Greek, Russian, Ukrainian, Polish, Serbian, Bulgarian, etc.</a:t>
            </a:r>
            <a:endParaRPr/>
          </a:p>
          <a:p>
            <a:pPr indent="-228600" lvl="1" marL="685800" rtl="0" algn="l">
              <a:lnSpc>
                <a:spcPct val="100000"/>
              </a:lnSpc>
              <a:spcBef>
                <a:spcPts val="1300"/>
              </a:spcBef>
              <a:spcAft>
                <a:spcPts val="0"/>
              </a:spcAft>
              <a:buClr>
                <a:schemeClr val="lt1"/>
              </a:buClr>
              <a:buSzPts val="1360"/>
              <a:buChar char="•"/>
            </a:pPr>
            <a:r>
              <a:rPr lang="en-US" sz="1360"/>
              <a:t>Also, Orthodox Church of America</a:t>
            </a:r>
            <a:endParaRPr/>
          </a:p>
          <a:p>
            <a:pPr indent="-228600" lvl="0" marL="228600" rtl="0" algn="l">
              <a:lnSpc>
                <a:spcPct val="100000"/>
              </a:lnSpc>
              <a:spcBef>
                <a:spcPts val="1800"/>
              </a:spcBef>
              <a:spcAft>
                <a:spcPts val="0"/>
              </a:spcAft>
              <a:buClr>
                <a:schemeClr val="lt1"/>
              </a:buClr>
              <a:buSzPts val="2040"/>
              <a:buChar char="•"/>
            </a:pPr>
            <a:r>
              <a:rPr lang="en-US" sz="2040"/>
              <a:t>Only major difference in belief is the acceptance of the Ecumenical Council at Chalcedon in 451 AD</a:t>
            </a:r>
            <a:endParaRPr/>
          </a:p>
          <a:p>
            <a:pPr indent="-228600" lvl="1" marL="685800" rtl="0" algn="l">
              <a:lnSpc>
                <a:spcPct val="100000"/>
              </a:lnSpc>
              <a:spcBef>
                <a:spcPts val="1300"/>
              </a:spcBef>
              <a:spcAft>
                <a:spcPts val="0"/>
              </a:spcAft>
              <a:buClr>
                <a:schemeClr val="lt1"/>
              </a:buClr>
              <a:buSzPts val="1360"/>
              <a:buChar char="•"/>
            </a:pPr>
            <a:r>
              <a:rPr lang="en-US" sz="1360"/>
              <a:t>Dyophytism – focusing on the two distinct natures of Christ.</a:t>
            </a:r>
            <a:endParaRPr/>
          </a:p>
          <a:p>
            <a:pPr indent="-228600" lvl="1" marL="685800" rtl="0" algn="l">
              <a:lnSpc>
                <a:spcPct val="100000"/>
              </a:lnSpc>
              <a:spcBef>
                <a:spcPts val="1300"/>
              </a:spcBef>
              <a:spcAft>
                <a:spcPts val="0"/>
              </a:spcAft>
              <a:buClr>
                <a:schemeClr val="lt1"/>
              </a:buClr>
              <a:buSzPts val="1360"/>
              <a:buChar char="•"/>
            </a:pPr>
            <a:r>
              <a:rPr lang="en-US" sz="1360"/>
              <a:t>At the council, we were accused of being monophysite (one, single nature), rather than our actual belief as miaphysite.</a:t>
            </a:r>
            <a:endParaRPr/>
          </a:p>
          <a:p>
            <a:pPr indent="-228600" lvl="0" marL="228600" rtl="0" algn="l">
              <a:lnSpc>
                <a:spcPct val="100000"/>
              </a:lnSpc>
              <a:spcBef>
                <a:spcPts val="1800"/>
              </a:spcBef>
              <a:spcAft>
                <a:spcPts val="0"/>
              </a:spcAft>
              <a:buClr>
                <a:schemeClr val="lt1"/>
              </a:buClr>
              <a:buSzPts val="2040"/>
              <a:buChar char="•"/>
            </a:pPr>
            <a:r>
              <a:rPr lang="en-US" sz="2040"/>
              <a:t>Accept the first seven “ecumenical councils” – we accept only the first three.</a:t>
            </a:r>
            <a:endParaRPr/>
          </a:p>
          <a:p>
            <a:pPr indent="-228600" lvl="0" marL="228600" rtl="0" algn="l">
              <a:lnSpc>
                <a:spcPct val="100000"/>
              </a:lnSpc>
              <a:spcBef>
                <a:spcPts val="1800"/>
              </a:spcBef>
              <a:spcAft>
                <a:spcPts val="0"/>
              </a:spcAft>
              <a:buClr>
                <a:schemeClr val="lt1"/>
              </a:buClr>
              <a:buSzPts val="2040"/>
              <a:buChar char="•"/>
            </a:pPr>
            <a:r>
              <a:rPr lang="en-US" sz="2040"/>
              <a:t>There have been talks between our Churches to unite them</a:t>
            </a:r>
            <a:endParaRPr/>
          </a:p>
          <a:p>
            <a:pPr indent="-228600" lvl="1" marL="685800" rtl="0" algn="l">
              <a:lnSpc>
                <a:spcPct val="100000"/>
              </a:lnSpc>
              <a:spcBef>
                <a:spcPts val="1300"/>
              </a:spcBef>
              <a:spcAft>
                <a:spcPts val="0"/>
              </a:spcAft>
              <a:buClr>
                <a:schemeClr val="lt1"/>
              </a:buClr>
              <a:buSzPts val="1360"/>
              <a:buChar char="•"/>
            </a:pPr>
            <a:r>
              <a:rPr lang="en-US" sz="1360"/>
              <a:t>We accept one another’s Baptism.</a:t>
            </a:r>
            <a:endParaRPr/>
          </a:p>
        </p:txBody>
      </p:sp>
      <p:pic>
        <p:nvPicPr>
          <p:cNvPr id="179" name="Google Shape;179;p8"/>
          <p:cNvPicPr preferRelativeResize="0"/>
          <p:nvPr/>
        </p:nvPicPr>
        <p:blipFill rotWithShape="1">
          <a:blip r:embed="rId3">
            <a:alphaModFix/>
          </a:blip>
          <a:srcRect b="0" l="0" r="0" t="0"/>
          <a:stretch/>
        </p:blipFill>
        <p:spPr>
          <a:xfrm>
            <a:off x="204482" y="167744"/>
            <a:ext cx="4485736" cy="65225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550862" y="549275"/>
            <a:ext cx="11091600"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t/>
            </a:r>
            <a:endParaRPr/>
          </a:p>
        </p:txBody>
      </p:sp>
      <p:sp>
        <p:nvSpPr>
          <p:cNvPr id="185" name="Google Shape;185;p9"/>
          <p:cNvSpPr txBox="1"/>
          <p:nvPr>
            <p:ph idx="1" type="body"/>
          </p:nvPr>
        </p:nvSpPr>
        <p:spPr>
          <a:xfrm>
            <a:off x="550863" y="2113199"/>
            <a:ext cx="11090274" cy="3979625"/>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t>When did the Eastern Orthodox and Roman Catholic Churches Split?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are the differences between the Oriental Orthodox Churches and the Roman Catholic Church?</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DFloatVTI">
  <a:themeElements>
    <a:clrScheme name="AnalogousFromDarkSeedLeftStep">
      <a:dk1>
        <a:srgbClr val="000000"/>
      </a:dk1>
      <a:lt1>
        <a:srgbClr val="FFFFFF"/>
      </a:lt1>
      <a:dk2>
        <a:srgbClr val="242641"/>
      </a:dk2>
      <a:lt2>
        <a:srgbClr val="E2E3E8"/>
      </a:lt2>
      <a:accent1>
        <a:srgbClr val="ADA244"/>
      </a:accent1>
      <a:accent2>
        <a:srgbClr val="B1733B"/>
      </a:accent2>
      <a:accent3>
        <a:srgbClr val="C3544D"/>
      </a:accent3>
      <a:accent4>
        <a:srgbClr val="B13B65"/>
      </a:accent4>
      <a:accent5>
        <a:srgbClr val="C34DA8"/>
      </a:accent5>
      <a:accent6>
        <a:srgbClr val="9B3BB1"/>
      </a:accent6>
      <a:hlink>
        <a:srgbClr val="BF3F8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2020-07-18T23:09:24Z</dcterms:created>
  <dc:creator>Samantha Topolewski</dc:creator>
</cp:coreProperties>
</file>