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1" r:id="rId4"/>
    <p:sldId id="262" r:id="rId5"/>
    <p:sldId id="260" r:id="rId6"/>
    <p:sldId id="265" r:id="rId7"/>
    <p:sldId id="263" r:id="rId8"/>
    <p:sldId id="266" r:id="rId9"/>
    <p:sldId id="26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3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9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9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1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2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3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B125D-A294-9636-4290-CDBC6364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82" y="1135530"/>
            <a:ext cx="3917972" cy="2892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Spiritual Service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Social Service</a:t>
            </a:r>
          </a:p>
        </p:txBody>
      </p:sp>
      <p:pic>
        <p:nvPicPr>
          <p:cNvPr id="4" name="Picture 3" descr="Close up image of hands applauding">
            <a:extLst>
              <a:ext uri="{FF2B5EF4-FFF2-40B4-BE49-F238E27FC236}">
                <a16:creationId xmlns:a16="http://schemas.microsoft.com/office/drawing/2014/main" id="{C674507D-5518-981C-D91A-48C2D2EDA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37" r="9656" b="-2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8A84-7D9A-1851-1A90-3FE15BEE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7" y="389300"/>
            <a:ext cx="4562948" cy="92345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Social: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8800-D931-0EB3-9068-74A948A4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1" y="1240325"/>
            <a:ext cx="10178759" cy="4985533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may mimic in shape the spiritual activities but has no goal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Activities just for activities.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 not pay attention to spiritual growth or eternal life.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service does not care about every person individually.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7E4F5-8FFE-9EFF-55B6-DEB9C17DD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AC2E3D-88CE-4CF7-D317-B99A823F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4444"/>
            <a:ext cx="5828893" cy="781081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4- Results: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A1B74-D38C-3270-0AC7-BEE471C0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4520"/>
            <a:ext cx="9634011" cy="4739036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Repentant souls, rejoicing with God.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The Servant changes and the kids change too. Even slowly.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Bishop Benjamin started his service in churches where no body was attending but ended in churches full of Christians.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Bishop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Basilios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 started his service with only 17 families in his diocese, but his service ended with only 17 Pagan families in the Diocese. 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Hearts are filled with God’s love.</a:t>
            </a:r>
          </a:p>
          <a:p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DAAC6-F7F8-8661-F18F-6BA55BC3768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9848" y="1025525"/>
            <a:ext cx="3802190" cy="781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Spiritual:</a:t>
            </a:r>
          </a:p>
        </p:txBody>
      </p:sp>
    </p:spTree>
    <p:extLst>
      <p:ext uri="{BB962C8B-B14F-4D97-AF65-F5344CB8AC3E}">
        <p14:creationId xmlns:p14="http://schemas.microsoft.com/office/powerpoint/2010/main" val="116859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B0DAA-8249-C7D7-9B0F-9FBF20CB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40CF-AD7F-27F7-58A7-BD2C0118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7" y="389300"/>
            <a:ext cx="4562948" cy="92345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Social: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AC9B-74AD-6EFC-68B9-CA81EEFC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1" y="1240325"/>
            <a:ext cx="10178759" cy="498553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As done by different motives of different groups, based on hobbies or similarities, Christ is missed.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Kids may not continue in the church as they did not have personal relationship with God, did not taste Christ.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Isolated islands in the church. 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8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EB065C-7A5B-46A1-6F1F-54E14881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441613"/>
            <a:ext cx="10621818" cy="59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9FE0-0F2D-DFBA-B991-A358A4B4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EBF7-55AF-4401-DF4F-F1586AE8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2324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A4F8B5-53FB-2248-F64B-3DAAE4E6D49D}"/>
              </a:ext>
            </a:extLst>
          </p:cNvPr>
          <p:cNvSpPr txBox="1"/>
          <p:nvPr/>
        </p:nvSpPr>
        <p:spPr>
          <a:xfrm>
            <a:off x="235389" y="280657"/>
            <a:ext cx="64732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US" sz="2400" b="1" i="0" u="sng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system-ui"/>
              </a:rPr>
              <a:t>I have glorified You on the earth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. I have finished the work which You have given Me to do.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And now, O Father, glorify Me together with Yourself, with the glory which I had with You before the world was.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“I have 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system-ui"/>
              </a:rPr>
              <a:t>manifested Your name to the men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 whom You have given Me out of the world. They were Yours, You gave them to Me, and they have kept Your word.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Now they have known that all things which You have given Me are from You.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system-ui"/>
              </a:rPr>
              <a:t>For I have given to them the words which You have given Me; and they have received 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system-ui"/>
              </a:rPr>
              <a:t>them,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and have known surely that I came forth from You; and they have believed that You sent Me.</a:t>
            </a:r>
          </a:p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 John 17: 4-8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364B0-877B-2C76-2E75-90197130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82" y="73890"/>
            <a:ext cx="4479635" cy="66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3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96791D-0EA1-0B7A-089B-AD187F919C5E}"/>
              </a:ext>
            </a:extLst>
          </p:cNvPr>
          <p:cNvSpPr txBox="1"/>
          <p:nvPr/>
        </p:nvSpPr>
        <p:spPr>
          <a:xfrm>
            <a:off x="606583" y="642797"/>
            <a:ext cx="54894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ADLaM Display" panose="020F0502020204030204" pitchFamily="2" charset="0"/>
                <a:cs typeface="Calibri" panose="020F0502020204030204" pitchFamily="34" charset="0"/>
              </a:rPr>
              <a:t>“Now in those days, when the number of the disciples was multiplying, there arose a complaint against the Hebrews by the Hellenists, because their widows were neglected in the daily distribution. 2 Then the twelve summoned the multitude of the disciples and said, “It is not desirable that we should leave the word of God and serve tables. 3 </a:t>
            </a:r>
            <a:r>
              <a:rPr lang="en-US" sz="2400" b="1" u="sng" dirty="0">
                <a:latin typeface="Calibri" panose="020F0502020204030204" pitchFamily="34" charset="0"/>
                <a:ea typeface="ADLaM Display" panose="020F0502020204030204" pitchFamily="2" charset="0"/>
                <a:cs typeface="Calibri" panose="020F0502020204030204" pitchFamily="34" charset="0"/>
              </a:rPr>
              <a:t>Therefore, brethren, seek out from among you seven men of good reputation, full of the Holy Spirit and wisdom, whom we may appoint over this business; 4 but we will give ourselves continually to prayer and to the ministry of the word.”</a:t>
            </a:r>
            <a:r>
              <a:rPr lang="en-US" sz="2400" b="1" dirty="0">
                <a:latin typeface="Calibri" panose="020F0502020204030204" pitchFamily="34" charset="0"/>
                <a:ea typeface="ADLaM Display" panose="020F0502020204030204" pitchFamily="2" charset="0"/>
                <a:cs typeface="Calibri" panose="020F0502020204030204" pitchFamily="34" charset="0"/>
              </a:rPr>
              <a:t> Acts: 1-4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33B27-3FB2-9D8C-493F-A7087CFF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90" y="642797"/>
            <a:ext cx="5781963" cy="51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1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58E332-8666-FCC0-405C-91D92C29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1"/>
            <a:ext cx="9634011" cy="64687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1- Goals: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87F9F-9730-F46D-0C16-AF103DCC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The Spread of heavenly kingdom: as we pray daily “your kingdom come” i.e. God becomes our king.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Salvation: “who desires all men to be saved and to come to the knowledge of the truth.” 1 Timothy 2:4, Also in Agpeya prayers book, we conclude each hour with “who calls all to salvation”. This will be done via repentance.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Glory of God and his sons  (through our deeds).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servant personal salvation “But I discipline my body and bring it into subjection, lest, when I have preached to others, I myself should become disqualified.” 1 Corinthians 9:27”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F0E09-0D85-F942-AFA0-50B8CBB5747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9848" y="1149791"/>
            <a:ext cx="3802190" cy="64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Spiritual</a:t>
            </a:r>
          </a:p>
        </p:txBody>
      </p:sp>
    </p:spTree>
    <p:extLst>
      <p:ext uri="{BB962C8B-B14F-4D97-AF65-F5344CB8AC3E}">
        <p14:creationId xmlns:p14="http://schemas.microsoft.com/office/powerpoint/2010/main" val="264450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182F-82F8-7524-B792-387597A1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24" y="380246"/>
            <a:ext cx="9726085" cy="778598"/>
          </a:xfrm>
        </p:spPr>
        <p:txBody>
          <a:bodyPr>
            <a:normAutofit fontScale="90000"/>
          </a:bodyPr>
          <a:lstStyle/>
          <a:p>
            <a:b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Social: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5166-FA7B-D630-5A85-1CD102931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58844"/>
            <a:ext cx="9634011" cy="5067014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 aspects, no repentance, salvation or heavenly kingdom.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Christ is not in this service, but improvement of social status only.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Good but not enough.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Some churches interested in it more than God Glory.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Sometimes we do the same in Sunday School, we should be careful. e.g. Saint Party, summer camp trips 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E32E4-06BD-B12D-BCB3-A8340F22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05DAB-82FE-19E4-6A42-A03E4734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502921"/>
            <a:ext cx="5593502" cy="60160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2- Shape: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2E57D-9431-A621-229F-D24684848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30" y="1874519"/>
            <a:ext cx="10106330" cy="4843152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Service is led by Christ, guided by the bible. We all different organs in Christ body.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“in honor giving preference to one another” Roman 2:10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“He must increase, but I must decrease” John 3:30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“So then neither he who plants is anything, nor he who waters, but God who gives the increase.” 1 Corinthians 3:7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 may be different in talents, knowledge, backgrounds but under Christ leadership, our eyes toward him and heaven like Israelites in the wilderness and the Tabernacle in the midlist.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Anybody who deviate from this path will tear up and divide the church.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37CC5-667F-802A-4E65-13B257E1776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9848" y="1186005"/>
            <a:ext cx="3802190" cy="534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Spiritual:</a:t>
            </a:r>
          </a:p>
        </p:txBody>
      </p:sp>
    </p:spTree>
    <p:extLst>
      <p:ext uri="{BB962C8B-B14F-4D97-AF65-F5344CB8AC3E}">
        <p14:creationId xmlns:p14="http://schemas.microsoft.com/office/powerpoint/2010/main" val="400900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1DAE-A6DC-B430-A102-3DC1274E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502921"/>
            <a:ext cx="6136710" cy="111764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Social: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EFFCA-6D47-0C31-048D-1BDD764C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20" y="1131683"/>
            <a:ext cx="9870940" cy="5094175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Everyone leads based on his own thoughts, skills, experience and vision.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Depend on Morals not spiritual bases (note that morals will be secondary to spirituality not the opposite)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Sometimes lead to division between servants, competition, and different leaders lead in different direction.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known references to follow.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Not looking to Eternal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4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79DB9-6F9D-C787-22CB-CE0E062C0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58A859-EC4C-1F4F-4EA7-B9681D6E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4444"/>
            <a:ext cx="5828893" cy="781081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3- Interest: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68630-D78B-4B70-78FC-E2038D7CC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Repentance, enjoy the church rites, history and life.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The kids’ spiritual growth (praying, confession and communion).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Bible study, praying, understand church history and dogma.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Deliver our experiences to the kids like, how to fast and pray, celebrate saints' feasts, know their lives and glorifications. 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Attending church spiritual nights, conventions and visiting monasteries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764E5-0CD5-EBA5-6C5A-CE9074CE67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9848" y="1025525"/>
            <a:ext cx="3802190" cy="781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Spiritual:</a:t>
            </a:r>
          </a:p>
        </p:txBody>
      </p:sp>
    </p:spTree>
    <p:extLst>
      <p:ext uri="{BB962C8B-B14F-4D97-AF65-F5344CB8AC3E}">
        <p14:creationId xmlns:p14="http://schemas.microsoft.com/office/powerpoint/2010/main" val="208068091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275</TotalTime>
  <Words>897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Modern Love</vt:lpstr>
      <vt:lpstr>system-ui</vt:lpstr>
      <vt:lpstr>Wingdings</vt:lpstr>
      <vt:lpstr>BohemianVTI</vt:lpstr>
      <vt:lpstr>Spiritual Service  Vs Social Service</vt:lpstr>
      <vt:lpstr>Agenda:</vt:lpstr>
      <vt:lpstr>PowerPoint Presentation</vt:lpstr>
      <vt:lpstr>PowerPoint Presentation</vt:lpstr>
      <vt:lpstr>1- Goals:</vt:lpstr>
      <vt:lpstr>  Social: </vt:lpstr>
      <vt:lpstr>2- Shape:</vt:lpstr>
      <vt:lpstr>Social: </vt:lpstr>
      <vt:lpstr>3- Interest:</vt:lpstr>
      <vt:lpstr>Social:</vt:lpstr>
      <vt:lpstr>4- Results:</vt:lpstr>
      <vt:lpstr>Social: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Mamdouh William</dc:creator>
  <cp:lastModifiedBy>Mamdouh William</cp:lastModifiedBy>
  <cp:revision>1</cp:revision>
  <dcterms:created xsi:type="dcterms:W3CDTF">2024-11-02T23:55:13Z</dcterms:created>
  <dcterms:modified xsi:type="dcterms:W3CDTF">2024-11-03T04:30:26Z</dcterms:modified>
</cp:coreProperties>
</file>