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7" r:id="rId2"/>
    <p:sldId id="259" r:id="rId3"/>
    <p:sldId id="261" r:id="rId4"/>
    <p:sldId id="262" r:id="rId5"/>
    <p:sldId id="260" r:id="rId6"/>
    <p:sldId id="265" r:id="rId7"/>
    <p:sldId id="263" r:id="rId8"/>
    <p:sldId id="266" r:id="rId9"/>
    <p:sldId id="264" r:id="rId10"/>
    <p:sldId id="267" r:id="rId11"/>
    <p:sldId id="268" r:id="rId12"/>
    <p:sldId id="269" r:id="rId13"/>
    <p:sldId id="270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95C89-2E28-4777-95B0-BA7EECAE3B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9928" y="987552"/>
            <a:ext cx="8385048" cy="3081528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052321-4D71-4DA8-BD2C-DC22FC1525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05506" y="4480561"/>
            <a:ext cx="5993892" cy="1166495"/>
          </a:xfrm>
        </p:spPr>
        <p:txBody>
          <a:bodyPr>
            <a:normAutofit/>
          </a:bodyPr>
          <a:lstStyle>
            <a:lvl1pPr marL="0" indent="0" algn="ctr">
              <a:buNone/>
              <a:defRPr sz="1400" cap="all" spc="6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D37183-71EA-4A92-8609-41ECB53F4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09F2E6-1ECC-4081-8EBF-C80C6C94A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C3FA67-CD72-4503-BA25-FEC880107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37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83CBE-1EA9-4E8B-A281-C50B792E5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2EB1A0-A59D-4CB9-BABB-C6BF1D2E99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E6265B-940D-433C-AD76-2D6A42449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CAB98E-314F-45C4-9A64-AD3FAE051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E49F32-B214-4A0C-8669-7FE4BA445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991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DE4A6D-DAA1-4551-A093-3C36C1C8CF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25FDA9-71CD-4B86-B291-BEBA43D8ED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D9F5B1-B635-4479-A426-B1D406650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833098-8769-47C3-80B2-C2942F984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EA9297-65D4-45BE-BE6C-5531FC6A5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55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BA523-EF01-4656-9D54-347E984FD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D52871-79D5-420E-8207-BEF7BE44A9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6D32D3-8223-4851-BB8E-CB489B975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94444B-9FC3-414D-8EA0-15AB806D5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BC448B-FCF6-40C5-8BB6-15B70E889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4739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F79BA-620F-4443-807B-BE44F36F9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1709738"/>
            <a:ext cx="9430811" cy="2852737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C9A625-6442-4047-B545-433C445121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848" y="4589463"/>
            <a:ext cx="943081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8EAA30-3B1A-4BEA-9835-33D207245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256440-3149-446F-8105-485333B18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0FEDB1-D604-4E10-B334-5DB303498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02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6E563-D552-439E-8DF5-45062D875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136873-2DD5-456E-A3A9-FE408419E3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9848" y="1825625"/>
            <a:ext cx="4684057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C6B04C-FB9E-4A9E-8892-4B5B702898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19802" y="1825625"/>
            <a:ext cx="4684058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E2F0B4-0E86-473E-BC42-78D856A00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2B9537-F43C-4042-B165-A00358F9E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F9F52F-61F2-4FEE-8989-2FB400190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453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32E5C-0B2D-4DB5-95F6-3C2C825DF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989993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8F1C53-3F27-42E6-BE80-1DF5798574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4872132" cy="823912"/>
          </a:xfrm>
        </p:spPr>
        <p:txBody>
          <a:bodyPr anchor="b">
            <a:noAutofit/>
          </a:bodyPr>
          <a:lstStyle>
            <a:lvl1pPr marL="0" indent="0">
              <a:buNone/>
              <a:defRPr sz="16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8CC6CB-F028-4322-B54F-571203106F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7" y="2510632"/>
            <a:ext cx="4872133" cy="3684588"/>
          </a:xfrm>
        </p:spPr>
        <p:txBody>
          <a:bodyPr/>
          <a:lstStyle>
            <a:lvl2pPr>
              <a:defRPr b="1"/>
            </a:lvl2pPr>
            <a:lvl3pPr>
              <a:defRPr b="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AD2CD7-554E-4EAA-BAF6-86ABB7E81D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89809" y="1681163"/>
            <a:ext cx="4849909" cy="823912"/>
          </a:xfrm>
        </p:spPr>
        <p:txBody>
          <a:bodyPr anchor="b">
            <a:noAutofit/>
          </a:bodyPr>
          <a:lstStyle>
            <a:lvl1pPr marL="0" indent="0">
              <a:buNone/>
              <a:defRPr sz="16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82A2D6-379C-4D26-90AC-9F2F46DCE7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89810" y="2505075"/>
            <a:ext cx="4872134" cy="3684588"/>
          </a:xfrm>
        </p:spPr>
        <p:txBody>
          <a:bodyPr/>
          <a:lstStyle>
            <a:lvl2pPr>
              <a:defRPr b="1"/>
            </a:lvl2pPr>
            <a:lvl3pPr>
              <a:defRPr b="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EA0E4F3-8A65-4788-AE96-1FB2060F4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522DA4-5EE1-440C-ADDE-D7B4F77B4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BC291E-B8EF-4ED7-A04A-23426C220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916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CB818-E8D0-497B-9A7E-4F281D0DB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E82B9D-CD58-4C05-8A78-CB6E0E9D4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DE60CD-D6F3-40A7-BB8B-FEC8E3156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02B832-C4FE-4F88-85EA-DDC16A82B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492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75B2FC-801A-44A4-96BF-26A9E8B2A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127F04-7E7E-485C-8B30-6B89E5A69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933C81-AA74-4BCE-AA9E-56E5791D0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616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FD3CB-0541-46AD-B35E-0E0A1375E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F8EFDE-1D7D-46B8-AB55-A3C02EDD1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5652153" cy="5403850"/>
          </a:xfrm>
        </p:spPr>
        <p:txBody>
          <a:bodyPr/>
          <a:lstStyle>
            <a:lvl1pPr>
              <a:defRPr sz="3200"/>
            </a:lvl1pPr>
            <a:lvl2pPr>
              <a:defRPr sz="2800" b="1"/>
            </a:lvl2pPr>
            <a:lvl3pPr>
              <a:defRPr sz="2400" b="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11D2F5-DB36-4943-8A14-96AFC48830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6C07D4-6597-444C-9EFD-62021AE76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2D0D2C-70E8-4A24-9727-BEAF10B17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D9E0F6-7216-48A1-8BCA-770C6DE38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089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CBEBD-5F1A-4111-A7F2-1CE82C9A6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0517FB-4008-4F68-B193-482971BA72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606C5F-0885-458F-9B21-47E60171BF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886F2E-B752-4D78-8DC4-C96A1A00E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C37751-8BB8-4224-870A-A2953E760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42CE94-BD7E-44B3-9B5E-67D4BD317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882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1AFD227-869A-489C-A9B5-3F0498DF3C0C}"/>
              </a:ext>
            </a:extLst>
          </p:cNvPr>
          <p:cNvGrpSpPr/>
          <p:nvPr/>
        </p:nvGrpSpPr>
        <p:grpSpPr>
          <a:xfrm>
            <a:off x="11096450" y="13394"/>
            <a:ext cx="494218" cy="6814823"/>
            <a:chOff x="11096450" y="13394"/>
            <a:chExt cx="494218" cy="6814823"/>
          </a:xfrm>
          <a:solidFill>
            <a:schemeClr val="bg2">
              <a:lumMod val="90000"/>
            </a:schemeClr>
          </a:solidFill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62704B34-199B-4964-9C78-3AB9735915AA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8009" y="671857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8B1E8DB8-017D-454E-849F-EE5742849FD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75034" y="77813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0" name="Freeform 15">
              <a:extLst>
                <a:ext uri="{FF2B5EF4-FFF2-40B4-BE49-F238E27FC236}">
                  <a16:creationId xmlns:a16="http://schemas.microsoft.com/office/drawing/2014/main" id="{16D80E5D-5099-41C4-A80A-1B1538C382FC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78964" y="592010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1" name="Freeform 18">
              <a:extLst>
                <a:ext uri="{FF2B5EF4-FFF2-40B4-BE49-F238E27FC236}">
                  <a16:creationId xmlns:a16="http://schemas.microsoft.com/office/drawing/2014/main" id="{947751E1-E2F4-467E-B547-3BD4BAB7F56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82378" y="335267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" name="Freeform 19">
              <a:extLst>
                <a:ext uri="{FF2B5EF4-FFF2-40B4-BE49-F238E27FC236}">
                  <a16:creationId xmlns:a16="http://schemas.microsoft.com/office/drawing/2014/main" id="{55D8869B-B701-4268-9856-876345C8AE3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7714" y="2021691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" name="Freeform 20">
              <a:extLst>
                <a:ext uri="{FF2B5EF4-FFF2-40B4-BE49-F238E27FC236}">
                  <a16:creationId xmlns:a16="http://schemas.microsoft.com/office/drawing/2014/main" id="{A25CA59C-849F-4CE4-A9B0-293F98DE2C7C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14629" y="2272420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4" name="Freeform 22">
              <a:extLst>
                <a:ext uri="{FF2B5EF4-FFF2-40B4-BE49-F238E27FC236}">
                  <a16:creationId xmlns:a16="http://schemas.microsoft.com/office/drawing/2014/main" id="{FE000DB1-AAA1-4BFF-8F14-53624C2F9E0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26398" y="1049544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5" name="Freeform 23">
              <a:extLst>
                <a:ext uri="{FF2B5EF4-FFF2-40B4-BE49-F238E27FC236}">
                  <a16:creationId xmlns:a16="http://schemas.microsoft.com/office/drawing/2014/main" id="{5EEFBC14-7E5B-47B2-B5E3-E90991F8919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40085" y="836978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6" name="Freeform 26">
              <a:extLst>
                <a:ext uri="{FF2B5EF4-FFF2-40B4-BE49-F238E27FC236}">
                  <a16:creationId xmlns:a16="http://schemas.microsoft.com/office/drawing/2014/main" id="{00AFF6E4-A34A-4FD3-8C57-BB96114822D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27309" y="1320685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7" name="Freeform 27">
              <a:extLst>
                <a:ext uri="{FF2B5EF4-FFF2-40B4-BE49-F238E27FC236}">
                  <a16:creationId xmlns:a16="http://schemas.microsoft.com/office/drawing/2014/main" id="{C63A8474-C075-4441-A0B3-52286EA5009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7470" y="1778440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8" name="Freeform 28">
              <a:extLst>
                <a:ext uri="{FF2B5EF4-FFF2-40B4-BE49-F238E27FC236}">
                  <a16:creationId xmlns:a16="http://schemas.microsoft.com/office/drawing/2014/main" id="{35DA4698-A2ED-4512-8887-F12D3F14372A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4869" y="1535195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9" name="Freeform 30">
              <a:extLst>
                <a:ext uri="{FF2B5EF4-FFF2-40B4-BE49-F238E27FC236}">
                  <a16:creationId xmlns:a16="http://schemas.microsoft.com/office/drawing/2014/main" id="{3358E118-D590-4E50-B21C-6CDAA1CCAFC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80119" y="1078297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" name="Freeform 43">
              <a:extLst>
                <a:ext uri="{FF2B5EF4-FFF2-40B4-BE49-F238E27FC236}">
                  <a16:creationId xmlns:a16="http://schemas.microsoft.com/office/drawing/2014/main" id="{F1EE889E-60FF-423F-ADCB-6CBEE853A04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94111" y="860614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1" name="Freeform 51">
              <a:extLst>
                <a:ext uri="{FF2B5EF4-FFF2-40B4-BE49-F238E27FC236}">
                  <a16:creationId xmlns:a16="http://schemas.microsoft.com/office/drawing/2014/main" id="{A4AA0634-0A7C-4A35-8EB7-775200F129FD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67080" y="1015030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2" name="Freeform 52">
              <a:extLst>
                <a:ext uri="{FF2B5EF4-FFF2-40B4-BE49-F238E27FC236}">
                  <a16:creationId xmlns:a16="http://schemas.microsoft.com/office/drawing/2014/main" id="{EBA21558-CAC3-445C-8882-5D4A0C6D2A0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64085" y="450599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3" name="Freeform 53">
              <a:extLst>
                <a:ext uri="{FF2B5EF4-FFF2-40B4-BE49-F238E27FC236}">
                  <a16:creationId xmlns:a16="http://schemas.microsoft.com/office/drawing/2014/main" id="{2E9415F1-5D31-4C25-9E26-203EEF50087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55166" y="1253803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4" name="Freeform 54">
              <a:extLst>
                <a:ext uri="{FF2B5EF4-FFF2-40B4-BE49-F238E27FC236}">
                  <a16:creationId xmlns:a16="http://schemas.microsoft.com/office/drawing/2014/main" id="{622FC1F6-879A-45BA-8752-08020C39CE2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41013" y="614227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5" name="Freeform 55">
              <a:extLst>
                <a:ext uri="{FF2B5EF4-FFF2-40B4-BE49-F238E27FC236}">
                  <a16:creationId xmlns:a16="http://schemas.microsoft.com/office/drawing/2014/main" id="{BA09826C-58E2-48C5-9666-333326C2CA4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55026" y="1463404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6" name="Freeform 56">
              <a:extLst>
                <a:ext uri="{FF2B5EF4-FFF2-40B4-BE49-F238E27FC236}">
                  <a16:creationId xmlns:a16="http://schemas.microsoft.com/office/drawing/2014/main" id="{A6D3555F-4EA1-4EA7-9D08-2D75CE51927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1585" y="2335317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7" name="Freeform 57">
              <a:extLst>
                <a:ext uri="{FF2B5EF4-FFF2-40B4-BE49-F238E27FC236}">
                  <a16:creationId xmlns:a16="http://schemas.microsoft.com/office/drawing/2014/main" id="{60FA20E8-EDAA-4310-B870-97807901AC1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41175" y="1673149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8" name="Freeform 59">
              <a:extLst>
                <a:ext uri="{FF2B5EF4-FFF2-40B4-BE49-F238E27FC236}">
                  <a16:creationId xmlns:a16="http://schemas.microsoft.com/office/drawing/2014/main" id="{F5552AA2-C2AB-4D59-B6EF-E8E5EE110E5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20625" y="25550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9" name="Freeform 60">
              <a:extLst>
                <a:ext uri="{FF2B5EF4-FFF2-40B4-BE49-F238E27FC236}">
                  <a16:creationId xmlns:a16="http://schemas.microsoft.com/office/drawing/2014/main" id="{0BA267D0-8F6B-4803-B948-70E29B4587E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5856" y="190294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0" name="Freeform 61">
              <a:extLst>
                <a:ext uri="{FF2B5EF4-FFF2-40B4-BE49-F238E27FC236}">
                  <a16:creationId xmlns:a16="http://schemas.microsoft.com/office/drawing/2014/main" id="{86E372A3-B9F4-4FEE-8B96-D9AD879E214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82153" y="2137303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1" name="Freeform 5">
              <a:extLst>
                <a:ext uri="{FF2B5EF4-FFF2-40B4-BE49-F238E27FC236}">
                  <a16:creationId xmlns:a16="http://schemas.microsoft.com/office/drawing/2014/main" id="{FF0C4564-5DA6-4224-A8B7-85CE1323DE8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10824" y="2818299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19F31D0D-C43D-4BB0-A13C-9524B84117D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91700" y="5088176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3" name="Freeform 7">
              <a:extLst>
                <a:ext uri="{FF2B5EF4-FFF2-40B4-BE49-F238E27FC236}">
                  <a16:creationId xmlns:a16="http://schemas.microsoft.com/office/drawing/2014/main" id="{6B32FB03-B0FE-4731-BE41-C59AFB49FBF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71127" y="2531128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4" name="Freeform 8">
              <a:extLst>
                <a:ext uri="{FF2B5EF4-FFF2-40B4-BE49-F238E27FC236}">
                  <a16:creationId xmlns:a16="http://schemas.microsoft.com/office/drawing/2014/main" id="{BDD5B6F0-1E17-4DCD-AE5F-ED8C48892FE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1349" y="4735882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5" name="Freeform 9">
              <a:extLst>
                <a:ext uri="{FF2B5EF4-FFF2-40B4-BE49-F238E27FC236}">
                  <a16:creationId xmlns:a16="http://schemas.microsoft.com/office/drawing/2014/main" id="{0290BE17-E89B-4AF9-B3F6-AF4884D5246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9487" y="4455410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6" name="Freeform 11">
              <a:extLst>
                <a:ext uri="{FF2B5EF4-FFF2-40B4-BE49-F238E27FC236}">
                  <a16:creationId xmlns:a16="http://schemas.microsoft.com/office/drawing/2014/main" id="{85F63089-F77F-4F02-8417-AAC1847FBCA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69848" y="4194178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7" name="Freeform 12">
              <a:extLst>
                <a:ext uri="{FF2B5EF4-FFF2-40B4-BE49-F238E27FC236}">
                  <a16:creationId xmlns:a16="http://schemas.microsoft.com/office/drawing/2014/main" id="{7B01CD5E-570F-4CBF-9904-94F30D928C5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81624" y="3691697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8" name="Freeform 13">
              <a:extLst>
                <a:ext uri="{FF2B5EF4-FFF2-40B4-BE49-F238E27FC236}">
                  <a16:creationId xmlns:a16="http://schemas.microsoft.com/office/drawing/2014/main" id="{7EE6A672-2915-4B03-99A9-9364D5F1521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17787" y="3075050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9" name="Freeform 14">
              <a:extLst>
                <a:ext uri="{FF2B5EF4-FFF2-40B4-BE49-F238E27FC236}">
                  <a16:creationId xmlns:a16="http://schemas.microsoft.com/office/drawing/2014/main" id="{2136B643-14E1-443A-BC1C-06ADAE65C30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76729" y="3335597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0" name="Freeform 16">
              <a:extLst>
                <a:ext uri="{FF2B5EF4-FFF2-40B4-BE49-F238E27FC236}">
                  <a16:creationId xmlns:a16="http://schemas.microsoft.com/office/drawing/2014/main" id="{867FA393-4F37-4E1A-870B-F96775FAB7E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60464" y="3934729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" name="Freeform 17">
              <a:extLst>
                <a:ext uri="{FF2B5EF4-FFF2-40B4-BE49-F238E27FC236}">
                  <a16:creationId xmlns:a16="http://schemas.microsoft.com/office/drawing/2014/main" id="{E225A1BE-FAD2-4764-A7E4-A6DA07D0573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95443" y="5347417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2" name="Freeform 21">
              <a:extLst>
                <a:ext uri="{FF2B5EF4-FFF2-40B4-BE49-F238E27FC236}">
                  <a16:creationId xmlns:a16="http://schemas.microsoft.com/office/drawing/2014/main" id="{25D65388-C7E0-4C07-822A-03C5009C6D1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43434" y="5658571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3" name="Freeform 25">
              <a:extLst>
                <a:ext uri="{FF2B5EF4-FFF2-40B4-BE49-F238E27FC236}">
                  <a16:creationId xmlns:a16="http://schemas.microsoft.com/office/drawing/2014/main" id="{E1D79822-C494-449C-B439-F437DAD4F21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24095" y="6423833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4" name="Freeform 29">
              <a:extLst>
                <a:ext uri="{FF2B5EF4-FFF2-40B4-BE49-F238E27FC236}">
                  <a16:creationId xmlns:a16="http://schemas.microsoft.com/office/drawing/2014/main" id="{CDB324E5-E8D9-40E3-BAB4-1F87E67E4F4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24317" y="5897278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5" name="Freeform 31">
              <a:extLst>
                <a:ext uri="{FF2B5EF4-FFF2-40B4-BE49-F238E27FC236}">
                  <a16:creationId xmlns:a16="http://schemas.microsoft.com/office/drawing/2014/main" id="{15404AB3-12EB-462E-85A2-AF4A7E91D72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56013" y="6183127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6" name="Freeform 32">
              <a:extLst>
                <a:ext uri="{FF2B5EF4-FFF2-40B4-BE49-F238E27FC236}">
                  <a16:creationId xmlns:a16="http://schemas.microsoft.com/office/drawing/2014/main" id="{228021CB-53B3-4BCC-A14C-0B6951FC971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4198" y="3296179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7" name="Freeform 33">
              <a:extLst>
                <a:ext uri="{FF2B5EF4-FFF2-40B4-BE49-F238E27FC236}">
                  <a16:creationId xmlns:a16="http://schemas.microsoft.com/office/drawing/2014/main" id="{B353D0BC-00A6-4EA4-9311-9FCB88CC202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34111" y="4387490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8" name="Freeform 34">
              <a:extLst>
                <a:ext uri="{FF2B5EF4-FFF2-40B4-BE49-F238E27FC236}">
                  <a16:creationId xmlns:a16="http://schemas.microsoft.com/office/drawing/2014/main" id="{0E001FD3-6EDD-47A3-9916-826E1595DAB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38041" y="5384813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9" name="Freeform 35">
              <a:extLst>
                <a:ext uri="{FF2B5EF4-FFF2-40B4-BE49-F238E27FC236}">
                  <a16:creationId xmlns:a16="http://schemas.microsoft.com/office/drawing/2014/main" id="{FE214D5B-D151-4E09-A01E-BEAAF9C679ED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33693" y="4595717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0" name="Freeform 36">
              <a:extLst>
                <a:ext uri="{FF2B5EF4-FFF2-40B4-BE49-F238E27FC236}">
                  <a16:creationId xmlns:a16="http://schemas.microsoft.com/office/drawing/2014/main" id="{3024EF13-0A45-49DD-B0F4-FA3A5169EFF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5830" y="6046702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1" name="Freeform 37">
              <a:extLst>
                <a:ext uri="{FF2B5EF4-FFF2-40B4-BE49-F238E27FC236}">
                  <a16:creationId xmlns:a16="http://schemas.microsoft.com/office/drawing/2014/main" id="{95E0BDAE-48A7-4752-A150-74DA4BAE5E4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7596" y="3060239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2" name="Freeform 38">
              <a:extLst>
                <a:ext uri="{FF2B5EF4-FFF2-40B4-BE49-F238E27FC236}">
                  <a16:creationId xmlns:a16="http://schemas.microsoft.com/office/drawing/2014/main" id="{DE128EDB-3179-4F47-8B37-BEDE3B82FFC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25265" y="490033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3" name="Freeform 39">
              <a:extLst>
                <a:ext uri="{FF2B5EF4-FFF2-40B4-BE49-F238E27FC236}">
                  <a16:creationId xmlns:a16="http://schemas.microsoft.com/office/drawing/2014/main" id="{E09CDD49-7B7B-42C0-A09E-6CFB3CDFF6A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7373" y="5141456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4" name="Freeform 40">
              <a:extLst>
                <a:ext uri="{FF2B5EF4-FFF2-40B4-BE49-F238E27FC236}">
                  <a16:creationId xmlns:a16="http://schemas.microsoft.com/office/drawing/2014/main" id="{93C5D839-4CD5-4165-9091-7D9B92CDC1D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2337" y="2598157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5" name="Freeform 41">
              <a:extLst>
                <a:ext uri="{FF2B5EF4-FFF2-40B4-BE49-F238E27FC236}">
                  <a16:creationId xmlns:a16="http://schemas.microsoft.com/office/drawing/2014/main" id="{3C7F638A-BB6D-4B24-A7F9-03BF8087459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5830" y="627871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6" name="Freeform 42">
              <a:extLst>
                <a:ext uri="{FF2B5EF4-FFF2-40B4-BE49-F238E27FC236}">
                  <a16:creationId xmlns:a16="http://schemas.microsoft.com/office/drawing/2014/main" id="{5B59DB64-329B-45EA-8A67-4213A886B5B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93998" y="5596726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7" name="Freeform 44">
              <a:extLst>
                <a:ext uri="{FF2B5EF4-FFF2-40B4-BE49-F238E27FC236}">
                  <a16:creationId xmlns:a16="http://schemas.microsoft.com/office/drawing/2014/main" id="{D8DAB003-6484-4D1D-85AE-93FA09BC5EF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97788" y="4080854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8" name="Freeform 45">
              <a:extLst>
                <a:ext uri="{FF2B5EF4-FFF2-40B4-BE49-F238E27FC236}">
                  <a16:creationId xmlns:a16="http://schemas.microsoft.com/office/drawing/2014/main" id="{D49280A1-ACA8-4CD6-9012-AF12660F07E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75637" y="5836680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9" name="Freeform 46">
              <a:extLst>
                <a:ext uri="{FF2B5EF4-FFF2-40B4-BE49-F238E27FC236}">
                  <a16:creationId xmlns:a16="http://schemas.microsoft.com/office/drawing/2014/main" id="{C03EAE8C-6089-40E5-9361-2E266A1EEBA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24696" y="2830776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0" name="Freeform 47">
              <a:extLst>
                <a:ext uri="{FF2B5EF4-FFF2-40B4-BE49-F238E27FC236}">
                  <a16:creationId xmlns:a16="http://schemas.microsoft.com/office/drawing/2014/main" id="{02E3A077-F087-4E14-A13E-4E9D4369B1F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82841" y="3849727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1" name="Freeform 48">
              <a:extLst>
                <a:ext uri="{FF2B5EF4-FFF2-40B4-BE49-F238E27FC236}">
                  <a16:creationId xmlns:a16="http://schemas.microsoft.com/office/drawing/2014/main" id="{7CE4FAAA-45E7-4C86-B59A-F284B79EFD2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78098" y="3616257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2" name="Freeform 49">
              <a:extLst>
                <a:ext uri="{FF2B5EF4-FFF2-40B4-BE49-F238E27FC236}">
                  <a16:creationId xmlns:a16="http://schemas.microsoft.com/office/drawing/2014/main" id="{E2689B62-CCA1-4EE5-B622-FBA51686891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76712" y="6507925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3" name="Freeform 8">
              <a:extLst>
                <a:ext uri="{FF2B5EF4-FFF2-40B4-BE49-F238E27FC236}">
                  <a16:creationId xmlns:a16="http://schemas.microsoft.com/office/drawing/2014/main" id="{113638EE-3BCF-4315-A329-3C6766A3890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41853" y="3490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4" name="Freeform 106">
              <a:extLst>
                <a:ext uri="{FF2B5EF4-FFF2-40B4-BE49-F238E27FC236}">
                  <a16:creationId xmlns:a16="http://schemas.microsoft.com/office/drawing/2014/main" id="{4FB36B8F-335B-40F2-83BB-C2B2689DC2E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01184" y="6639670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05E913-A9D9-4639-B104-1F07A4AF6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502920"/>
            <a:ext cx="963401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940CEB-B6D7-46E6-9843-5153421401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848" y="1874520"/>
            <a:ext cx="963401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BAC8B5-8DFB-4920-8580-54824C831A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fld id="{B5898F52-2787-4BA2-BBBC-9395E9F86D50}" type="datetimeFigureOut">
              <a:rPr lang="en-US" smtClean="0"/>
              <a:pPr/>
              <a:t>11/2/2024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9E2D5D-B616-4048-9CB8-4D316BBDB1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F322F0-8F3D-4AC5-9873-24666D0E0D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824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33" r:id="rId5"/>
    <p:sldLayoutId id="2147483738" r:id="rId6"/>
    <p:sldLayoutId id="2147483734" r:id="rId7"/>
    <p:sldLayoutId id="2147483735" r:id="rId8"/>
    <p:sldLayoutId id="2147483736" r:id="rId9"/>
    <p:sldLayoutId id="2147483737" r:id="rId10"/>
    <p:sldLayoutId id="2147483739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548640" indent="-28575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1600" b="1" kern="1200">
          <a:solidFill>
            <a:schemeClr val="tx2"/>
          </a:solidFill>
          <a:latin typeface="+mn-lt"/>
          <a:ea typeface="+mn-ea"/>
          <a:cs typeface="+mn-cs"/>
        </a:defRPr>
      </a:lvl3pPr>
      <a:lvl4pPr marL="54864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834390" indent="-28575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1AFD227-869A-489C-A9B5-3F0498DF3C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096450" y="13394"/>
            <a:ext cx="494218" cy="6814823"/>
            <a:chOff x="11096450" y="13394"/>
            <a:chExt cx="494218" cy="6814823"/>
          </a:xfrm>
          <a:solidFill>
            <a:schemeClr val="bg2">
              <a:lumMod val="90000"/>
            </a:schemeClr>
          </a:solidFill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62704B34-199B-4964-9C78-3AB9735915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8009" y="671857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8B1E8DB8-017D-454E-849F-EE5742849F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5034" y="77813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1" name="Freeform 15">
              <a:extLst>
                <a:ext uri="{FF2B5EF4-FFF2-40B4-BE49-F238E27FC236}">
                  <a16:creationId xmlns:a16="http://schemas.microsoft.com/office/drawing/2014/main" id="{16D80E5D-5099-41C4-A80A-1B1538C382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8964" y="592010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" name="Freeform 18">
              <a:extLst>
                <a:ext uri="{FF2B5EF4-FFF2-40B4-BE49-F238E27FC236}">
                  <a16:creationId xmlns:a16="http://schemas.microsoft.com/office/drawing/2014/main" id="{947751E1-E2F4-467E-B547-3BD4BAB7F5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2378" y="335267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" name="Freeform 19">
              <a:extLst>
                <a:ext uri="{FF2B5EF4-FFF2-40B4-BE49-F238E27FC236}">
                  <a16:creationId xmlns:a16="http://schemas.microsoft.com/office/drawing/2014/main" id="{55D8869B-B701-4268-9856-876345C8AE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7714" y="2021691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4" name="Freeform 20">
              <a:extLst>
                <a:ext uri="{FF2B5EF4-FFF2-40B4-BE49-F238E27FC236}">
                  <a16:creationId xmlns:a16="http://schemas.microsoft.com/office/drawing/2014/main" id="{A25CA59C-849F-4CE4-A9B0-293F98DE2C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4629" y="2272420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5" name="Freeform 22">
              <a:extLst>
                <a:ext uri="{FF2B5EF4-FFF2-40B4-BE49-F238E27FC236}">
                  <a16:creationId xmlns:a16="http://schemas.microsoft.com/office/drawing/2014/main" id="{FE000DB1-AAA1-4BFF-8F14-53624C2F9E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6398" y="1049544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6" name="Freeform 23">
              <a:extLst>
                <a:ext uri="{FF2B5EF4-FFF2-40B4-BE49-F238E27FC236}">
                  <a16:creationId xmlns:a16="http://schemas.microsoft.com/office/drawing/2014/main" id="{5EEFBC14-7E5B-47B2-B5E3-E90991F891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40085" y="836978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7" name="Freeform 26">
              <a:extLst>
                <a:ext uri="{FF2B5EF4-FFF2-40B4-BE49-F238E27FC236}">
                  <a16:creationId xmlns:a16="http://schemas.microsoft.com/office/drawing/2014/main" id="{00AFF6E4-A34A-4FD3-8C57-BB96114822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7309" y="1320685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8" name="Freeform 27">
              <a:extLst>
                <a:ext uri="{FF2B5EF4-FFF2-40B4-BE49-F238E27FC236}">
                  <a16:creationId xmlns:a16="http://schemas.microsoft.com/office/drawing/2014/main" id="{C63A8474-C075-4441-A0B3-52286EA500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7470" y="1778440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9" name="Freeform 28">
              <a:extLst>
                <a:ext uri="{FF2B5EF4-FFF2-40B4-BE49-F238E27FC236}">
                  <a16:creationId xmlns:a16="http://schemas.microsoft.com/office/drawing/2014/main" id="{35DA4698-A2ED-4512-8887-F12D3F1437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4869" y="1535195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" name="Freeform 30">
              <a:extLst>
                <a:ext uri="{FF2B5EF4-FFF2-40B4-BE49-F238E27FC236}">
                  <a16:creationId xmlns:a16="http://schemas.microsoft.com/office/drawing/2014/main" id="{3358E118-D590-4E50-B21C-6CDAA1CCAF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0119" y="1078297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1" name="Freeform 43">
              <a:extLst>
                <a:ext uri="{FF2B5EF4-FFF2-40B4-BE49-F238E27FC236}">
                  <a16:creationId xmlns:a16="http://schemas.microsoft.com/office/drawing/2014/main" id="{F1EE889E-60FF-423F-ADCB-6CBEE853A0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94111" y="860614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2" name="Freeform 51">
              <a:extLst>
                <a:ext uri="{FF2B5EF4-FFF2-40B4-BE49-F238E27FC236}">
                  <a16:creationId xmlns:a16="http://schemas.microsoft.com/office/drawing/2014/main" id="{A4AA0634-0A7C-4A35-8EB7-775200F129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67080" y="1015030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3" name="Freeform 52">
              <a:extLst>
                <a:ext uri="{FF2B5EF4-FFF2-40B4-BE49-F238E27FC236}">
                  <a16:creationId xmlns:a16="http://schemas.microsoft.com/office/drawing/2014/main" id="{EBA21558-CAC3-445C-8882-5D4A0C6D2A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64085" y="450599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4" name="Freeform 53">
              <a:extLst>
                <a:ext uri="{FF2B5EF4-FFF2-40B4-BE49-F238E27FC236}">
                  <a16:creationId xmlns:a16="http://schemas.microsoft.com/office/drawing/2014/main" id="{2E9415F1-5D31-4C25-9E26-203EEF5008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5166" y="1253803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5" name="Freeform 54">
              <a:extLst>
                <a:ext uri="{FF2B5EF4-FFF2-40B4-BE49-F238E27FC236}">
                  <a16:creationId xmlns:a16="http://schemas.microsoft.com/office/drawing/2014/main" id="{622FC1F6-879A-45BA-8752-08020C39CE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1013" y="614227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6" name="Freeform 55">
              <a:extLst>
                <a:ext uri="{FF2B5EF4-FFF2-40B4-BE49-F238E27FC236}">
                  <a16:creationId xmlns:a16="http://schemas.microsoft.com/office/drawing/2014/main" id="{BA09826C-58E2-48C5-9666-333326C2CA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5026" y="1463404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7" name="Freeform 56">
              <a:extLst>
                <a:ext uri="{FF2B5EF4-FFF2-40B4-BE49-F238E27FC236}">
                  <a16:creationId xmlns:a16="http://schemas.microsoft.com/office/drawing/2014/main" id="{A6D3555F-4EA1-4EA7-9D08-2D75CE5192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1585" y="2335317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8" name="Freeform 57">
              <a:extLst>
                <a:ext uri="{FF2B5EF4-FFF2-40B4-BE49-F238E27FC236}">
                  <a16:creationId xmlns:a16="http://schemas.microsoft.com/office/drawing/2014/main" id="{60FA20E8-EDAA-4310-B870-97807901AC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1175" y="1673149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9" name="Freeform 59">
              <a:extLst>
                <a:ext uri="{FF2B5EF4-FFF2-40B4-BE49-F238E27FC236}">
                  <a16:creationId xmlns:a16="http://schemas.microsoft.com/office/drawing/2014/main" id="{F5552AA2-C2AB-4D59-B6EF-E8E5EE110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0625" y="25550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0" name="Freeform 60">
              <a:extLst>
                <a:ext uri="{FF2B5EF4-FFF2-40B4-BE49-F238E27FC236}">
                  <a16:creationId xmlns:a16="http://schemas.microsoft.com/office/drawing/2014/main" id="{0BA267D0-8F6B-4803-B948-70E29B4587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5856" y="190294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1" name="Freeform 61">
              <a:extLst>
                <a:ext uri="{FF2B5EF4-FFF2-40B4-BE49-F238E27FC236}">
                  <a16:creationId xmlns:a16="http://schemas.microsoft.com/office/drawing/2014/main" id="{86E372A3-B9F4-4FEE-8B96-D9AD879E21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82153" y="2137303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2" name="Freeform 5">
              <a:extLst>
                <a:ext uri="{FF2B5EF4-FFF2-40B4-BE49-F238E27FC236}">
                  <a16:creationId xmlns:a16="http://schemas.microsoft.com/office/drawing/2014/main" id="{FF0C4564-5DA6-4224-A8B7-85CE1323DE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0824" y="2818299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3" name="Freeform 6">
              <a:extLst>
                <a:ext uri="{FF2B5EF4-FFF2-40B4-BE49-F238E27FC236}">
                  <a16:creationId xmlns:a16="http://schemas.microsoft.com/office/drawing/2014/main" id="{19F31D0D-C43D-4BB0-A13C-9524B84117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91700" y="5088176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4" name="Freeform 7">
              <a:extLst>
                <a:ext uri="{FF2B5EF4-FFF2-40B4-BE49-F238E27FC236}">
                  <a16:creationId xmlns:a16="http://schemas.microsoft.com/office/drawing/2014/main" id="{6B32FB03-B0FE-4731-BE41-C59AFB49FB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71127" y="2531128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5" name="Freeform 8">
              <a:extLst>
                <a:ext uri="{FF2B5EF4-FFF2-40B4-BE49-F238E27FC236}">
                  <a16:creationId xmlns:a16="http://schemas.microsoft.com/office/drawing/2014/main" id="{BDD5B6F0-1E17-4DCD-AE5F-ED8C48892F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1349" y="4735882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6" name="Freeform 9">
              <a:extLst>
                <a:ext uri="{FF2B5EF4-FFF2-40B4-BE49-F238E27FC236}">
                  <a16:creationId xmlns:a16="http://schemas.microsoft.com/office/drawing/2014/main" id="{0290BE17-E89B-4AF9-B3F6-AF4884D524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9487" y="4455410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7" name="Freeform 11">
              <a:extLst>
                <a:ext uri="{FF2B5EF4-FFF2-40B4-BE49-F238E27FC236}">
                  <a16:creationId xmlns:a16="http://schemas.microsoft.com/office/drawing/2014/main" id="{85F63089-F77F-4F02-8417-AAC1847FBC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69848" y="4194178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8" name="Freeform 12">
              <a:extLst>
                <a:ext uri="{FF2B5EF4-FFF2-40B4-BE49-F238E27FC236}">
                  <a16:creationId xmlns:a16="http://schemas.microsoft.com/office/drawing/2014/main" id="{7B01CD5E-570F-4CBF-9904-94F30D928C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81624" y="3691697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9" name="Freeform 13">
              <a:extLst>
                <a:ext uri="{FF2B5EF4-FFF2-40B4-BE49-F238E27FC236}">
                  <a16:creationId xmlns:a16="http://schemas.microsoft.com/office/drawing/2014/main" id="{7EE6A672-2915-4B03-99A9-9364D5F15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7787" y="3075050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0" name="Freeform 14">
              <a:extLst>
                <a:ext uri="{FF2B5EF4-FFF2-40B4-BE49-F238E27FC236}">
                  <a16:creationId xmlns:a16="http://schemas.microsoft.com/office/drawing/2014/main" id="{2136B643-14E1-443A-BC1C-06ADAE65C3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76729" y="3335597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" name="Freeform 16">
              <a:extLst>
                <a:ext uri="{FF2B5EF4-FFF2-40B4-BE49-F238E27FC236}">
                  <a16:creationId xmlns:a16="http://schemas.microsoft.com/office/drawing/2014/main" id="{867FA393-4F37-4E1A-870B-F96775FAB7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60464" y="3934729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2" name="Freeform 17">
              <a:extLst>
                <a:ext uri="{FF2B5EF4-FFF2-40B4-BE49-F238E27FC236}">
                  <a16:creationId xmlns:a16="http://schemas.microsoft.com/office/drawing/2014/main" id="{E225A1BE-FAD2-4764-A7E4-A6DA07D057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95443" y="5347417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3" name="Freeform 21">
              <a:extLst>
                <a:ext uri="{FF2B5EF4-FFF2-40B4-BE49-F238E27FC236}">
                  <a16:creationId xmlns:a16="http://schemas.microsoft.com/office/drawing/2014/main" id="{25D65388-C7E0-4C07-822A-03C5009C6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43434" y="5658571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4" name="Freeform 25">
              <a:extLst>
                <a:ext uri="{FF2B5EF4-FFF2-40B4-BE49-F238E27FC236}">
                  <a16:creationId xmlns:a16="http://schemas.microsoft.com/office/drawing/2014/main" id="{E1D79822-C494-449C-B439-F437DAD4F2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24095" y="6423833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5" name="Freeform 29">
              <a:extLst>
                <a:ext uri="{FF2B5EF4-FFF2-40B4-BE49-F238E27FC236}">
                  <a16:creationId xmlns:a16="http://schemas.microsoft.com/office/drawing/2014/main" id="{CDB324E5-E8D9-40E3-BAB4-1F87E67E4F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24317" y="5897278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6" name="Freeform 31">
              <a:extLst>
                <a:ext uri="{FF2B5EF4-FFF2-40B4-BE49-F238E27FC236}">
                  <a16:creationId xmlns:a16="http://schemas.microsoft.com/office/drawing/2014/main" id="{15404AB3-12EB-462E-85A2-AF4A7E91D7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56013" y="6183127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7" name="Freeform 32">
              <a:extLst>
                <a:ext uri="{FF2B5EF4-FFF2-40B4-BE49-F238E27FC236}">
                  <a16:creationId xmlns:a16="http://schemas.microsoft.com/office/drawing/2014/main" id="{228021CB-53B3-4BCC-A14C-0B6951FC97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4198" y="3296179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8" name="Freeform 33">
              <a:extLst>
                <a:ext uri="{FF2B5EF4-FFF2-40B4-BE49-F238E27FC236}">
                  <a16:creationId xmlns:a16="http://schemas.microsoft.com/office/drawing/2014/main" id="{B353D0BC-00A6-4EA4-9311-9FCB88CC20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4111" y="4387490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9" name="Freeform 34">
              <a:extLst>
                <a:ext uri="{FF2B5EF4-FFF2-40B4-BE49-F238E27FC236}">
                  <a16:creationId xmlns:a16="http://schemas.microsoft.com/office/drawing/2014/main" id="{0E001FD3-6EDD-47A3-9916-826E1595DA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8041" y="5384813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0" name="Freeform 35">
              <a:extLst>
                <a:ext uri="{FF2B5EF4-FFF2-40B4-BE49-F238E27FC236}">
                  <a16:creationId xmlns:a16="http://schemas.microsoft.com/office/drawing/2014/main" id="{FE214D5B-D151-4E09-A01E-BEAAF9C679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3693" y="4595717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1" name="Freeform 36">
              <a:extLst>
                <a:ext uri="{FF2B5EF4-FFF2-40B4-BE49-F238E27FC236}">
                  <a16:creationId xmlns:a16="http://schemas.microsoft.com/office/drawing/2014/main" id="{3024EF13-0A45-49DD-B0F4-FA3A5169EF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5830" y="6046702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2" name="Freeform 37">
              <a:extLst>
                <a:ext uri="{FF2B5EF4-FFF2-40B4-BE49-F238E27FC236}">
                  <a16:creationId xmlns:a16="http://schemas.microsoft.com/office/drawing/2014/main" id="{95E0BDAE-48A7-4752-A150-74DA4BAE5E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7596" y="3060239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3" name="Freeform 38">
              <a:extLst>
                <a:ext uri="{FF2B5EF4-FFF2-40B4-BE49-F238E27FC236}">
                  <a16:creationId xmlns:a16="http://schemas.microsoft.com/office/drawing/2014/main" id="{DE128EDB-3179-4F47-8B37-BEDE3B82FF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5265" y="490033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4" name="Freeform 39">
              <a:extLst>
                <a:ext uri="{FF2B5EF4-FFF2-40B4-BE49-F238E27FC236}">
                  <a16:creationId xmlns:a16="http://schemas.microsoft.com/office/drawing/2014/main" id="{E09CDD49-7B7B-42C0-A09E-6CFB3CDFF6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7373" y="5141456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5" name="Freeform 40">
              <a:extLst>
                <a:ext uri="{FF2B5EF4-FFF2-40B4-BE49-F238E27FC236}">
                  <a16:creationId xmlns:a16="http://schemas.microsoft.com/office/drawing/2014/main" id="{93C5D839-4CD5-4165-9091-7D9B92CDC1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2337" y="2598157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6" name="Freeform 41">
              <a:extLst>
                <a:ext uri="{FF2B5EF4-FFF2-40B4-BE49-F238E27FC236}">
                  <a16:creationId xmlns:a16="http://schemas.microsoft.com/office/drawing/2014/main" id="{3C7F638A-BB6D-4B24-A7F9-03BF808745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5830" y="627871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7" name="Freeform 42">
              <a:extLst>
                <a:ext uri="{FF2B5EF4-FFF2-40B4-BE49-F238E27FC236}">
                  <a16:creationId xmlns:a16="http://schemas.microsoft.com/office/drawing/2014/main" id="{5B59DB64-329B-45EA-8A67-4213A886B5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93998" y="5596726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8" name="Freeform 44">
              <a:extLst>
                <a:ext uri="{FF2B5EF4-FFF2-40B4-BE49-F238E27FC236}">
                  <a16:creationId xmlns:a16="http://schemas.microsoft.com/office/drawing/2014/main" id="{D8DAB003-6484-4D1D-85AE-93FA09BC5E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97788" y="4080854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9" name="Freeform 45">
              <a:extLst>
                <a:ext uri="{FF2B5EF4-FFF2-40B4-BE49-F238E27FC236}">
                  <a16:creationId xmlns:a16="http://schemas.microsoft.com/office/drawing/2014/main" id="{D49280A1-ACA8-4CD6-9012-AF12660F07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75637" y="5836680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0" name="Freeform 46">
              <a:extLst>
                <a:ext uri="{FF2B5EF4-FFF2-40B4-BE49-F238E27FC236}">
                  <a16:creationId xmlns:a16="http://schemas.microsoft.com/office/drawing/2014/main" id="{C03EAE8C-6089-40E5-9361-2E266A1EEB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4696" y="2830776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1" name="Freeform 47">
              <a:extLst>
                <a:ext uri="{FF2B5EF4-FFF2-40B4-BE49-F238E27FC236}">
                  <a16:creationId xmlns:a16="http://schemas.microsoft.com/office/drawing/2014/main" id="{02E3A077-F087-4E14-A13E-4E9D4369B1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82841" y="3849727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2" name="Freeform 48">
              <a:extLst>
                <a:ext uri="{FF2B5EF4-FFF2-40B4-BE49-F238E27FC236}">
                  <a16:creationId xmlns:a16="http://schemas.microsoft.com/office/drawing/2014/main" id="{7CE4FAAA-45E7-4C86-B59A-F284B79EFD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78098" y="3616257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3" name="Freeform 49">
              <a:extLst>
                <a:ext uri="{FF2B5EF4-FFF2-40B4-BE49-F238E27FC236}">
                  <a16:creationId xmlns:a16="http://schemas.microsoft.com/office/drawing/2014/main" id="{E2689B62-CCA1-4EE5-B622-FBA5168689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76712" y="6507925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4" name="Freeform 8">
              <a:extLst>
                <a:ext uri="{FF2B5EF4-FFF2-40B4-BE49-F238E27FC236}">
                  <a16:creationId xmlns:a16="http://schemas.microsoft.com/office/drawing/2014/main" id="{113638EE-3BCF-4315-A329-3C6766A389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1853" y="3490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5" name="Freeform 106">
              <a:extLst>
                <a:ext uri="{FF2B5EF4-FFF2-40B4-BE49-F238E27FC236}">
                  <a16:creationId xmlns:a16="http://schemas.microsoft.com/office/drawing/2014/main" id="{4FB36B8F-335B-40F2-83BB-C2B2689DC2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01184" y="6639670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</p:grpSp>
      <p:sp useBgFill="1">
        <p:nvSpPr>
          <p:cNvPr id="67" name="Rectangle 66">
            <a:extLst>
              <a:ext uri="{FF2B5EF4-FFF2-40B4-BE49-F238E27FC236}">
                <a16:creationId xmlns:a16="http://schemas.microsoft.com/office/drawing/2014/main" id="{F616A82B-4290-46E7-BF7E-9119EFAF9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EB125D-A294-9636-4290-CDBC63642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6182" y="1135530"/>
            <a:ext cx="3917972" cy="289261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Spiritual Service </a:t>
            </a:r>
            <a:b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Vs</a:t>
            </a:r>
            <a:b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Social Service</a:t>
            </a:r>
          </a:p>
        </p:txBody>
      </p:sp>
      <p:pic>
        <p:nvPicPr>
          <p:cNvPr id="4" name="Picture 3" descr="Close up image of hands applauding">
            <a:extLst>
              <a:ext uri="{FF2B5EF4-FFF2-40B4-BE49-F238E27FC236}">
                <a16:creationId xmlns:a16="http://schemas.microsoft.com/office/drawing/2014/main" id="{C674507D-5518-981C-D91A-48C2D2EDA41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037" r="9656" b="-2"/>
          <a:stretch/>
        </p:blipFill>
        <p:spPr>
          <a:xfrm>
            <a:off x="20" y="-1"/>
            <a:ext cx="6915093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319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98A84-7D9A-1851-1A90-3FE15BEE0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4277" y="389300"/>
            <a:ext cx="4562948" cy="923452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Social: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C78800-D931-0EB3-9068-74A948A464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101" y="1240325"/>
            <a:ext cx="10178759" cy="4985533"/>
          </a:xfrm>
        </p:spPr>
        <p:txBody>
          <a:bodyPr/>
          <a:lstStyle/>
          <a:p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Service may mimic in shape the spiritual activities but has no goal</a:t>
            </a:r>
          </a:p>
          <a:p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Activities just for activities.</a:t>
            </a:r>
          </a:p>
          <a:p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Do not pay attention to spiritual growth or eternal life.</a:t>
            </a:r>
          </a:p>
          <a:p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The service does not care about every person individually.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28928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17E4F5-8FFE-9EFF-55B6-DEB9C17DD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1AC2E3D-88CE-4CF7-D317-B99A823FD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244444"/>
            <a:ext cx="5828893" cy="781081"/>
          </a:xfrm>
        </p:spPr>
        <p:txBody>
          <a:bodyPr>
            <a:normAutofit/>
          </a:bodyPr>
          <a:lstStyle/>
          <a:p>
            <a:r>
              <a:rPr lang="en-US" b="1" u="sng" dirty="0">
                <a:latin typeface="Calibri" panose="020F0502020204030204" pitchFamily="34" charset="0"/>
                <a:cs typeface="Calibri" panose="020F0502020204030204" pitchFamily="34" charset="0"/>
              </a:rPr>
              <a:t>4- Results: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1A1B74-D38C-3270-0AC7-BEE471C03B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1874520"/>
            <a:ext cx="9634011" cy="4739036"/>
          </a:xfrm>
        </p:spPr>
        <p:txBody>
          <a:bodyPr>
            <a:normAutofit fontScale="77500" lnSpcReduction="20000"/>
          </a:bodyPr>
          <a:lstStyle/>
          <a:p>
            <a:r>
              <a:rPr lang="en-US" sz="3400" b="1" dirty="0">
                <a:latin typeface="Calibri" panose="020F0502020204030204" pitchFamily="34" charset="0"/>
                <a:cs typeface="Calibri" panose="020F0502020204030204" pitchFamily="34" charset="0"/>
              </a:rPr>
              <a:t>Repentant souls, rejoicing with God.</a:t>
            </a:r>
          </a:p>
          <a:p>
            <a:r>
              <a:rPr lang="en-US" sz="3400" b="1" dirty="0">
                <a:latin typeface="Calibri" panose="020F0502020204030204" pitchFamily="34" charset="0"/>
                <a:cs typeface="Calibri" panose="020F0502020204030204" pitchFamily="34" charset="0"/>
              </a:rPr>
              <a:t>The Servant changes and the kids change too. Even slowly.</a:t>
            </a:r>
          </a:p>
          <a:p>
            <a:r>
              <a:rPr lang="en-US" sz="3400" b="1" dirty="0">
                <a:latin typeface="Calibri" panose="020F0502020204030204" pitchFamily="34" charset="0"/>
                <a:cs typeface="Calibri" panose="020F0502020204030204" pitchFamily="34" charset="0"/>
              </a:rPr>
              <a:t>Bishop Benjamin started his service in churches where no body was attending but ended in churches full of Christians.</a:t>
            </a:r>
          </a:p>
          <a:p>
            <a:r>
              <a:rPr lang="en-US" sz="3400" b="1" dirty="0">
                <a:latin typeface="Calibri" panose="020F0502020204030204" pitchFamily="34" charset="0"/>
                <a:cs typeface="Calibri" panose="020F0502020204030204" pitchFamily="34" charset="0"/>
              </a:rPr>
              <a:t>Bishop </a:t>
            </a:r>
            <a:r>
              <a:rPr lang="en-US" sz="3400" b="1" dirty="0" err="1">
                <a:latin typeface="Calibri" panose="020F0502020204030204" pitchFamily="34" charset="0"/>
                <a:cs typeface="Calibri" panose="020F0502020204030204" pitchFamily="34" charset="0"/>
              </a:rPr>
              <a:t>Basilios</a:t>
            </a:r>
            <a:r>
              <a:rPr lang="en-US" sz="3400" b="1" dirty="0">
                <a:latin typeface="Calibri" panose="020F0502020204030204" pitchFamily="34" charset="0"/>
                <a:cs typeface="Calibri" panose="020F0502020204030204" pitchFamily="34" charset="0"/>
              </a:rPr>
              <a:t> started his service with only 17 families in his diocese, but his service ended with only 17 Pagan families in the Diocese. </a:t>
            </a:r>
          </a:p>
          <a:p>
            <a:r>
              <a:rPr lang="en-US" sz="3400" b="1" dirty="0">
                <a:latin typeface="Calibri" panose="020F0502020204030204" pitchFamily="34" charset="0"/>
                <a:cs typeface="Calibri" panose="020F0502020204030204" pitchFamily="34" charset="0"/>
              </a:rPr>
              <a:t>Hearts are filled with God’s love.</a:t>
            </a:r>
          </a:p>
          <a:p>
            <a:endParaRPr lang="en-US" sz="3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3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1DAAC6-F7F8-8661-F18F-6BA55BC3768C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1069848" y="1025525"/>
            <a:ext cx="3802190" cy="7810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Spiritual:</a:t>
            </a:r>
          </a:p>
        </p:txBody>
      </p:sp>
    </p:spTree>
    <p:extLst>
      <p:ext uri="{BB962C8B-B14F-4D97-AF65-F5344CB8AC3E}">
        <p14:creationId xmlns:p14="http://schemas.microsoft.com/office/powerpoint/2010/main" val="11685960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BB0DAA-8249-C7D7-9B0F-9FBF20CB4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1240CF-AD7F-27F7-58A7-BD2C01181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4277" y="389300"/>
            <a:ext cx="4562948" cy="923452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Social: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AFAC9B-74AD-6EFC-68B9-CA81EEFC87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101" y="1240325"/>
            <a:ext cx="10178759" cy="4985533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As done by different motives of different groups, based on hobbies or similarities, Christ is missed.</a:t>
            </a:r>
          </a:p>
          <a:p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Kids may not continue in the church as they did not have personal relationship with God, did not taste Christ.</a:t>
            </a:r>
          </a:p>
          <a:p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Isolated islands in the church. </a:t>
            </a:r>
          </a:p>
          <a:p>
            <a:endParaRPr lang="en-U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84889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DEB065C-7A5B-46A1-6F1F-54E14881A3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218" y="441613"/>
            <a:ext cx="10621818" cy="5974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620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A9FE0-0F2D-DFBA-B991-A358A4B42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>
                <a:latin typeface="Calibri" panose="020F0502020204030204" pitchFamily="34" charset="0"/>
                <a:cs typeface="Calibri" panose="020F0502020204030204" pitchFamily="34" charset="0"/>
              </a:rPr>
              <a:t>Agenda: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A2EBF7-55AF-4401-DF4F-F1586AE8E2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Goals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Shape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Interest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Results</a:t>
            </a:r>
          </a:p>
        </p:txBody>
      </p:sp>
    </p:spTree>
    <p:extLst>
      <p:ext uri="{BB962C8B-B14F-4D97-AF65-F5344CB8AC3E}">
        <p14:creationId xmlns:p14="http://schemas.microsoft.com/office/powerpoint/2010/main" val="25232466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9A4F8B5-53FB-2248-F64B-3DAAE4E6D49D}"/>
              </a:ext>
            </a:extLst>
          </p:cNvPr>
          <p:cNvSpPr txBox="1"/>
          <p:nvPr/>
        </p:nvSpPr>
        <p:spPr>
          <a:xfrm>
            <a:off x="235389" y="280657"/>
            <a:ext cx="6473229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1" i="0" baseline="30000" dirty="0">
                <a:solidFill>
                  <a:srgbClr val="000000"/>
                </a:solidFill>
                <a:effectLst/>
                <a:latin typeface="system-ui"/>
              </a:rPr>
              <a:t>4</a:t>
            </a:r>
            <a:r>
              <a:rPr lang="en-US" sz="2400" b="1" i="0" u="sng" baseline="30000" dirty="0">
                <a:solidFill>
                  <a:srgbClr val="000000"/>
                </a:solidFill>
                <a:effectLst/>
                <a:latin typeface="system-ui"/>
              </a:rPr>
              <a:t> </a:t>
            </a:r>
            <a:r>
              <a:rPr lang="en-US" sz="2400" b="1" i="0" u="sng" dirty="0">
                <a:solidFill>
                  <a:srgbClr val="000000"/>
                </a:solidFill>
                <a:effectLst/>
                <a:latin typeface="system-ui"/>
              </a:rPr>
              <a:t>I have glorified You on the earth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system-ui"/>
              </a:rPr>
              <a:t>. I have finished the work which You have given Me to do. </a:t>
            </a:r>
            <a:r>
              <a:rPr lang="en-US" sz="2400" b="1" i="0" baseline="30000" dirty="0">
                <a:solidFill>
                  <a:srgbClr val="000000"/>
                </a:solidFill>
                <a:effectLst/>
                <a:latin typeface="system-ui"/>
              </a:rPr>
              <a:t>5 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system-ui"/>
              </a:rPr>
              <a:t>And now, O Father, glorify Me together with Yourself, with the glory which I had with You before the world was.</a:t>
            </a:r>
            <a:r>
              <a:rPr lang="en-US" sz="2400" b="1" i="0" baseline="30000" dirty="0">
                <a:solidFill>
                  <a:srgbClr val="000000"/>
                </a:solidFill>
                <a:effectLst/>
                <a:latin typeface="system-ui"/>
              </a:rPr>
              <a:t>6 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system-ui"/>
              </a:rPr>
              <a:t>“I have </a:t>
            </a:r>
            <a:r>
              <a:rPr lang="en-US" sz="2400" b="1" i="0" u="sng" dirty="0">
                <a:solidFill>
                  <a:srgbClr val="000000"/>
                </a:solidFill>
                <a:effectLst/>
                <a:latin typeface="system-ui"/>
              </a:rPr>
              <a:t>manifested Your name to the men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system-ui"/>
              </a:rPr>
              <a:t> whom You have given Me out of the world. They were Yours, You gave them to Me, and they have kept Your word. </a:t>
            </a:r>
            <a:r>
              <a:rPr lang="en-US" sz="2400" b="1" i="0" baseline="30000" dirty="0">
                <a:solidFill>
                  <a:srgbClr val="000000"/>
                </a:solidFill>
                <a:effectLst/>
                <a:latin typeface="system-ui"/>
              </a:rPr>
              <a:t>7 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system-ui"/>
              </a:rPr>
              <a:t>Now they have known that all things which You have given Me are from You. </a:t>
            </a:r>
            <a:r>
              <a:rPr lang="en-US" sz="2400" b="1" i="0" baseline="30000" dirty="0">
                <a:solidFill>
                  <a:srgbClr val="000000"/>
                </a:solidFill>
                <a:effectLst/>
                <a:latin typeface="system-ui"/>
              </a:rPr>
              <a:t>8 </a:t>
            </a:r>
            <a:r>
              <a:rPr lang="en-US" sz="2400" b="1" i="0" u="sng" dirty="0">
                <a:solidFill>
                  <a:srgbClr val="000000"/>
                </a:solidFill>
                <a:effectLst/>
                <a:latin typeface="system-ui"/>
              </a:rPr>
              <a:t>For I have given to them the words which You have given Me; and they have received </a:t>
            </a:r>
            <a:r>
              <a:rPr lang="en-US" sz="2400" b="1" i="1" u="sng" dirty="0">
                <a:solidFill>
                  <a:srgbClr val="000000"/>
                </a:solidFill>
                <a:effectLst/>
                <a:latin typeface="system-ui"/>
              </a:rPr>
              <a:t>them,</a:t>
            </a:r>
            <a:r>
              <a:rPr lang="en-US" sz="2400" b="1" i="0" u="sng" dirty="0">
                <a:solidFill>
                  <a:srgbClr val="000000"/>
                </a:solidFill>
                <a:effectLst/>
                <a:latin typeface="system-ui"/>
              </a:rPr>
              <a:t> 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system-ui"/>
              </a:rPr>
              <a:t>and have known surely that I came forth from You; and they have believed that You sent Me.</a:t>
            </a:r>
          </a:p>
          <a:p>
            <a:pPr algn="l"/>
            <a:r>
              <a:rPr lang="en-US" sz="2400" b="1" i="0" dirty="0">
                <a:solidFill>
                  <a:srgbClr val="000000"/>
                </a:solidFill>
                <a:effectLst/>
                <a:latin typeface="system-ui"/>
              </a:rPr>
              <a:t> John 17: 4-8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9364B0-877B-2C76-2E75-9019713090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8182" y="73890"/>
            <a:ext cx="4479635" cy="6622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8314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D96791D-0EA1-0B7A-089B-AD187F919C5E}"/>
              </a:ext>
            </a:extLst>
          </p:cNvPr>
          <p:cNvSpPr txBox="1"/>
          <p:nvPr/>
        </p:nvSpPr>
        <p:spPr>
          <a:xfrm>
            <a:off x="606583" y="642797"/>
            <a:ext cx="5489418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Calibri" panose="020F0502020204030204" pitchFamily="34" charset="0"/>
                <a:ea typeface="ADLaM Display" panose="020F0502020204030204" pitchFamily="2" charset="0"/>
                <a:cs typeface="Calibri" panose="020F0502020204030204" pitchFamily="34" charset="0"/>
              </a:rPr>
              <a:t>“Now in those days, when the number of the disciples was multiplying, there arose a complaint against the Hebrews by the Hellenists, because their widows were neglected in the daily distribution. 2 Then the twelve summoned the multitude of the disciples and said, “It is not desirable that we should leave the word of God and serve tables. 3 </a:t>
            </a:r>
            <a:r>
              <a:rPr lang="en-US" sz="2400" b="1" u="sng" dirty="0">
                <a:latin typeface="Calibri" panose="020F0502020204030204" pitchFamily="34" charset="0"/>
                <a:ea typeface="ADLaM Display" panose="020F0502020204030204" pitchFamily="2" charset="0"/>
                <a:cs typeface="Calibri" panose="020F0502020204030204" pitchFamily="34" charset="0"/>
              </a:rPr>
              <a:t>Therefore, brethren, seek out from among you seven men of good reputation, full of the Holy Spirit and wisdom, whom we may appoint over this business; 4 but we will give ourselves continually to prayer and to the ministry of the word.”</a:t>
            </a:r>
            <a:r>
              <a:rPr lang="en-US" sz="2400" b="1" dirty="0">
                <a:latin typeface="Calibri" panose="020F0502020204030204" pitchFamily="34" charset="0"/>
                <a:ea typeface="ADLaM Display" panose="020F0502020204030204" pitchFamily="2" charset="0"/>
                <a:cs typeface="Calibri" panose="020F0502020204030204" pitchFamily="34" charset="0"/>
              </a:rPr>
              <a:t> Acts: 1-4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533B27-3FB2-9D8C-493F-A7087CFF50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9890" y="642797"/>
            <a:ext cx="5781963" cy="5111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0155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758E332-8666-FCC0-405C-91D92C29B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502921"/>
            <a:ext cx="9634011" cy="646870"/>
          </a:xfrm>
        </p:spPr>
        <p:txBody>
          <a:bodyPr>
            <a:normAutofit fontScale="90000"/>
          </a:bodyPr>
          <a:lstStyle/>
          <a:p>
            <a:r>
              <a:rPr lang="en-US" b="1" u="sng" dirty="0">
                <a:latin typeface="Calibri" panose="020F0502020204030204" pitchFamily="34" charset="0"/>
                <a:cs typeface="Calibri" panose="020F0502020204030204" pitchFamily="34" charset="0"/>
              </a:rPr>
              <a:t>1- Goals: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087F9F-9730-F46D-0C16-AF103DCC9D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The Spread of heavenly kingdom: as we pray daily “your kingdom come” i.e. God becomes our king.</a:t>
            </a: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Salvation: “who desires all men to be saved and to come to the knowledge of the truth.” 1 Timothy 2:4, Also in Agpeya prayers book, we conclude each hour with “who calls all to salvation”. This will be done via repentance.</a:t>
            </a: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Glory of God and his sons  (through our deeds).</a:t>
            </a: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The servant personal salvation “But I discipline my body and bring it into subjection, lest, when I have preached to others, I myself should become disqualified.” 1 Corinthians 9:27”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BF0E09-0D85-F942-AFA0-50B8CBB57479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1069848" y="1149791"/>
            <a:ext cx="3802190" cy="6468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Spiritual</a:t>
            </a:r>
          </a:p>
        </p:txBody>
      </p:sp>
    </p:spTree>
    <p:extLst>
      <p:ext uri="{BB962C8B-B14F-4D97-AF65-F5344CB8AC3E}">
        <p14:creationId xmlns:p14="http://schemas.microsoft.com/office/powerpoint/2010/main" val="26445030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E182F-82F8-7524-B792-387597A15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224" y="380246"/>
            <a:ext cx="9726085" cy="778598"/>
          </a:xfrm>
        </p:spPr>
        <p:txBody>
          <a:bodyPr>
            <a:normAutofit fontScale="90000"/>
          </a:bodyPr>
          <a:lstStyle/>
          <a:p>
            <a:br>
              <a:rPr lang="en-US" sz="27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27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Social:</a:t>
            </a:r>
            <a:b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265166-FA7B-D630-5A85-1CD1029315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1158844"/>
            <a:ext cx="9634011" cy="5067014"/>
          </a:xfrm>
        </p:spPr>
        <p:txBody>
          <a:bodyPr/>
          <a:lstStyle/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Moral aspects, no repentance, salvation or heavenly kingdom.</a:t>
            </a:r>
          </a:p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Christ is not in this service, but improvement of social status only.</a:t>
            </a:r>
          </a:p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Good but not enough.</a:t>
            </a:r>
          </a:p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Some churches interested in it more than God Glory.</a:t>
            </a:r>
          </a:p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Sometimes we do the same in Sunday School, we should be careful. e.g. Saint Party, summer camp trips ……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20349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2E32E4-06BD-B12D-BCB3-A8340F2266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3305DAB-82FE-19E4-6A42-A03E47348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9" y="502921"/>
            <a:ext cx="5593502" cy="601602"/>
          </a:xfrm>
        </p:spPr>
        <p:txBody>
          <a:bodyPr>
            <a:normAutofit fontScale="90000"/>
          </a:bodyPr>
          <a:lstStyle/>
          <a:p>
            <a:r>
              <a:rPr lang="en-US" b="1" u="sng" dirty="0">
                <a:latin typeface="Calibri" panose="020F0502020204030204" pitchFamily="34" charset="0"/>
                <a:cs typeface="Calibri" panose="020F0502020204030204" pitchFamily="34" charset="0"/>
              </a:rPr>
              <a:t>2- Shape: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82E57D-9431-A621-229F-D246848489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7530" y="1874519"/>
            <a:ext cx="10106330" cy="4843152"/>
          </a:xfrm>
        </p:spPr>
        <p:txBody>
          <a:bodyPr>
            <a:noAutofit/>
          </a:bodyPr>
          <a:lstStyle/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Service is led by Christ, guided by the bible. We all different organs in Christ body.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“in honor giving preference to one another” Roman 2:10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“He must increase, but I must decrease” John 3:30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“So then neither he who plants is anything, nor he who waters, but God who gives the increase.” 1 Corinthians 3:7</a:t>
            </a: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We may be different in talents, knowledge, backgrounds but under Christ leadership, our eyes toward him and heaven like Israelites in the wilderness and the Tabernacle in the midlist. </a:t>
            </a: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Anybody who deviate from this path will tear up and divide the church.</a:t>
            </a:r>
          </a:p>
          <a:p>
            <a:pPr marL="0" indent="0">
              <a:buNone/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537CC5-667F-802A-4E65-13B257E17766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1069848" y="1186005"/>
            <a:ext cx="3802190" cy="53415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Spiritual:</a:t>
            </a:r>
          </a:p>
        </p:txBody>
      </p:sp>
    </p:spTree>
    <p:extLst>
      <p:ext uri="{BB962C8B-B14F-4D97-AF65-F5344CB8AC3E}">
        <p14:creationId xmlns:p14="http://schemas.microsoft.com/office/powerpoint/2010/main" val="4009003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B21DAE-A6DC-B430-A102-3DC1274EF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9" y="502921"/>
            <a:ext cx="6136710" cy="1117649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Social:</a:t>
            </a:r>
            <a:b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AEFFCA-6D47-0C31-048D-1BDD764C7E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2920" y="1131683"/>
            <a:ext cx="9870940" cy="5094175"/>
          </a:xfrm>
        </p:spPr>
        <p:txBody>
          <a:bodyPr/>
          <a:lstStyle/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Everyone leads based on his own thoughts, skills, experience and vision.</a:t>
            </a:r>
          </a:p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Depend on Morals not spiritual bases (note that morals will be secondary to spirituality not the opposite)</a:t>
            </a:r>
          </a:p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Sometimes lead to division between servants, competition, and different leaders lead in different direction. </a:t>
            </a:r>
          </a:p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No known references to follow.</a:t>
            </a:r>
          </a:p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Not looking to Eternal life.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3546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79DB9-6F9D-C787-22CB-CE0E062C08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E58A859-EC4C-1F4F-4EA7-B9681D6E4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244444"/>
            <a:ext cx="5828893" cy="781081"/>
          </a:xfrm>
        </p:spPr>
        <p:txBody>
          <a:bodyPr>
            <a:normAutofit/>
          </a:bodyPr>
          <a:lstStyle/>
          <a:p>
            <a:r>
              <a:rPr lang="en-US" b="1" u="sng" dirty="0">
                <a:latin typeface="Calibri" panose="020F0502020204030204" pitchFamily="34" charset="0"/>
                <a:cs typeface="Calibri" panose="020F0502020204030204" pitchFamily="34" charset="0"/>
              </a:rPr>
              <a:t>3- Interest: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D68630-D78B-4B70-78FC-E2038D7CCF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3400" b="1" dirty="0">
                <a:latin typeface="Calibri" panose="020F0502020204030204" pitchFamily="34" charset="0"/>
                <a:cs typeface="Calibri" panose="020F0502020204030204" pitchFamily="34" charset="0"/>
              </a:rPr>
              <a:t>Repentance, enjoy the church rites, history and life.</a:t>
            </a:r>
          </a:p>
          <a:p>
            <a:r>
              <a:rPr lang="en-US" sz="3400" b="1" dirty="0">
                <a:latin typeface="Calibri" panose="020F0502020204030204" pitchFamily="34" charset="0"/>
                <a:cs typeface="Calibri" panose="020F0502020204030204" pitchFamily="34" charset="0"/>
              </a:rPr>
              <a:t>The kids’ spiritual growth (praying, confession and communion).</a:t>
            </a:r>
          </a:p>
          <a:p>
            <a:r>
              <a:rPr lang="en-US" sz="3400" b="1" dirty="0">
                <a:latin typeface="Calibri" panose="020F0502020204030204" pitchFamily="34" charset="0"/>
                <a:cs typeface="Calibri" panose="020F0502020204030204" pitchFamily="34" charset="0"/>
              </a:rPr>
              <a:t>Bible study, praying, understand church history and dogma.</a:t>
            </a:r>
          </a:p>
          <a:p>
            <a:r>
              <a:rPr lang="en-US" sz="3400" b="1" dirty="0">
                <a:latin typeface="Calibri" panose="020F0502020204030204" pitchFamily="34" charset="0"/>
                <a:cs typeface="Calibri" panose="020F0502020204030204" pitchFamily="34" charset="0"/>
              </a:rPr>
              <a:t>Deliver our experiences to the kids like, how to fast and pray, celebrate saints' feasts, know their lives and glorifications. </a:t>
            </a:r>
          </a:p>
          <a:p>
            <a:r>
              <a:rPr lang="en-US" sz="3400" b="1" dirty="0">
                <a:latin typeface="Calibri" panose="020F0502020204030204" pitchFamily="34" charset="0"/>
                <a:cs typeface="Calibri" panose="020F0502020204030204" pitchFamily="34" charset="0"/>
              </a:rPr>
              <a:t>Attending church spiritual nights, conventions and visiting monasteries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5764E5-0CD5-EBA5-6C5A-CE9074CE67E2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1069848" y="1025525"/>
            <a:ext cx="3802190" cy="7810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Spiritual:</a:t>
            </a:r>
          </a:p>
        </p:txBody>
      </p:sp>
    </p:spTree>
    <p:extLst>
      <p:ext uri="{BB962C8B-B14F-4D97-AF65-F5344CB8AC3E}">
        <p14:creationId xmlns:p14="http://schemas.microsoft.com/office/powerpoint/2010/main" val="2080680913"/>
      </p:ext>
    </p:extLst>
  </p:cSld>
  <p:clrMapOvr>
    <a:masterClrMapping/>
  </p:clrMapOvr>
</p:sld>
</file>

<file path=ppt/theme/theme1.xml><?xml version="1.0" encoding="utf-8"?>
<a:theme xmlns:a="http://schemas.openxmlformats.org/drawingml/2006/main" name="BohemianVTI">
  <a:themeElements>
    <a:clrScheme name="AnalogousFromLightSeedRightStep">
      <a:dk1>
        <a:srgbClr val="000000"/>
      </a:dk1>
      <a:lt1>
        <a:srgbClr val="FFFFFF"/>
      </a:lt1>
      <a:dk2>
        <a:srgbClr val="243341"/>
      </a:dk2>
      <a:lt2>
        <a:srgbClr val="E8E2E7"/>
      </a:lt2>
      <a:accent1>
        <a:srgbClr val="7DAD88"/>
      </a:accent1>
      <a:accent2>
        <a:srgbClr val="6FAC96"/>
      </a:accent2>
      <a:accent3>
        <a:srgbClr val="7DA9AC"/>
      </a:accent3>
      <a:accent4>
        <a:srgbClr val="7B9EBE"/>
      </a:accent4>
      <a:accent5>
        <a:srgbClr val="9399CA"/>
      </a:accent5>
      <a:accent6>
        <a:srgbClr val="8F7BBE"/>
      </a:accent6>
      <a:hlink>
        <a:srgbClr val="AE699F"/>
      </a:hlink>
      <a:folHlink>
        <a:srgbClr val="7F7F7F"/>
      </a:folHlink>
    </a:clrScheme>
    <a:fontScheme name="modern love avenir">
      <a:majorFont>
        <a:latin typeface="Modern Love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ohemianVTI" id="{B5E50611-F7C7-47BC-81A6-BE9493DF8677}" vid="{7A26D0DD-A1A5-444B-B0FB-E7DB9E2D047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275</TotalTime>
  <Words>897</Words>
  <Application>Microsoft Office PowerPoint</Application>
  <PresentationFormat>Widescreen</PresentationFormat>
  <Paragraphs>73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Avenir Next LT Pro</vt:lpstr>
      <vt:lpstr>Calibri</vt:lpstr>
      <vt:lpstr>Modern Love</vt:lpstr>
      <vt:lpstr>system-ui</vt:lpstr>
      <vt:lpstr>Wingdings</vt:lpstr>
      <vt:lpstr>BohemianVTI</vt:lpstr>
      <vt:lpstr>Spiritual Service  Vs Social Service</vt:lpstr>
      <vt:lpstr>Agenda:</vt:lpstr>
      <vt:lpstr>PowerPoint Presentation</vt:lpstr>
      <vt:lpstr>PowerPoint Presentation</vt:lpstr>
      <vt:lpstr>1- Goals:</vt:lpstr>
      <vt:lpstr>  Social: </vt:lpstr>
      <vt:lpstr>2- Shape:</vt:lpstr>
      <vt:lpstr>Social: </vt:lpstr>
      <vt:lpstr>3- Interest:</vt:lpstr>
      <vt:lpstr>Social:</vt:lpstr>
      <vt:lpstr>4- Results:</vt:lpstr>
      <vt:lpstr>Social: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Mamdouh William</dc:creator>
  <cp:lastModifiedBy>Mamdouh William</cp:lastModifiedBy>
  <cp:revision>1</cp:revision>
  <dcterms:created xsi:type="dcterms:W3CDTF">2024-11-02T23:55:13Z</dcterms:created>
  <dcterms:modified xsi:type="dcterms:W3CDTF">2024-11-03T04:30:26Z</dcterms:modified>
</cp:coreProperties>
</file>